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Masters/slideMaster46.xml" ContentType="application/vnd.openxmlformats-officedocument.presentationml.slideMaster+xml"/>
  <Override PartName="/ppt/slideMasters/slideMaster47.xml" ContentType="application/vnd.openxmlformats-officedocument.presentationml.slideMaster+xml"/>
  <Override PartName="/ppt/slideMasters/slideMaster48.xml" ContentType="application/vnd.openxmlformats-officedocument.presentationml.slideMaster+xml"/>
  <Override PartName="/ppt/slideMasters/slideMaster49.xml" ContentType="application/vnd.openxmlformats-officedocument.presentationml.slideMaster+xml"/>
  <Override PartName="/ppt/slideMasters/slideMaster50.xml" ContentType="application/vnd.openxmlformats-officedocument.presentationml.slideMaster+xml"/>
  <Override PartName="/ppt/slideMasters/slideMaster51.xml" ContentType="application/vnd.openxmlformats-officedocument.presentationml.slideMaster+xml"/>
  <Override PartName="/ppt/slideMasters/slideMaster52.xml" ContentType="application/vnd.openxmlformats-officedocument.presentationml.slideMaster+xml"/>
  <Override PartName="/ppt/slideMasters/slideMaster53.xml" ContentType="application/vnd.openxmlformats-officedocument.presentationml.slideMaster+xml"/>
  <Override PartName="/ppt/slideMasters/slideMaster54.xml" ContentType="application/vnd.openxmlformats-officedocument.presentationml.slideMaster+xml"/>
  <Override PartName="/ppt/slideMasters/slideMaster55.xml" ContentType="application/vnd.openxmlformats-officedocument.presentationml.slideMaster+xml"/>
  <Override PartName="/ppt/slideMasters/slideMaster56.xml" ContentType="application/vnd.openxmlformats-officedocument.presentationml.slideMaster+xml"/>
  <Override PartName="/ppt/slideMasters/slideMaster57.xml" ContentType="application/vnd.openxmlformats-officedocument.presentationml.slideMaster+xml"/>
  <Override PartName="/ppt/slideMasters/slideMaster5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5.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6.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7.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8.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9.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theme/theme10.xml" ContentType="application/vnd.openxmlformats-officedocument.theme+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11.xml" ContentType="application/vnd.openxmlformats-officedocument.theme+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theme/theme12.xml" ContentType="application/vnd.openxmlformats-officedocument.theme+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3.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theme/theme14.xml" ContentType="application/vnd.openxmlformats-officedocument.theme+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theme/theme15.xml" ContentType="application/vnd.openxmlformats-officedocument.theme+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theme/theme16.xml" ContentType="application/vnd.openxmlformats-officedocument.theme+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theme/theme17.xml" ContentType="application/vnd.openxmlformats-officedocument.theme+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theme/theme18.xml" ContentType="application/vnd.openxmlformats-officedocument.theme+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theme/theme19.xml" ContentType="application/vnd.openxmlformats-officedocument.theme+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theme/theme20.xml" ContentType="application/vnd.openxmlformats-officedocument.theme+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theme/theme21.xml" ContentType="application/vnd.openxmlformats-officedocument.theme+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theme/theme22.xml" ContentType="application/vnd.openxmlformats-officedocument.theme+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theme/theme23.xml" ContentType="application/vnd.openxmlformats-officedocument.theme+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theme/theme24.xml" ContentType="application/vnd.openxmlformats-officedocument.theme+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theme/theme25.xml" ContentType="application/vnd.openxmlformats-officedocument.theme+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theme/theme26.xml" ContentType="application/vnd.openxmlformats-officedocument.theme+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theme/theme27.xml" ContentType="application/vnd.openxmlformats-officedocument.theme+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theme/theme28.xml" ContentType="application/vnd.openxmlformats-officedocument.theme+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theme/theme29.xml" ContentType="application/vnd.openxmlformats-officedocument.theme+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theme/theme30.xml" ContentType="application/vnd.openxmlformats-officedocument.theme+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theme/theme31.xml" ContentType="application/vnd.openxmlformats-officedocument.theme+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theme/theme32.xml" ContentType="application/vnd.openxmlformats-officedocument.theme+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theme/theme33.xml" ContentType="application/vnd.openxmlformats-officedocument.theme+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theme/theme34.xml" ContentType="application/vnd.openxmlformats-officedocument.theme+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slideLayouts/slideLayout445.xml" ContentType="application/vnd.openxmlformats-officedocument.presentationml.slideLayout+xml"/>
  <Override PartName="/ppt/theme/theme35.xml" ContentType="application/vnd.openxmlformats-officedocument.theme+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456.xml" ContentType="application/vnd.openxmlformats-officedocument.presentationml.slideLayout+xml"/>
  <Override PartName="/ppt/slideLayouts/slideLayout457.xml" ContentType="application/vnd.openxmlformats-officedocument.presentationml.slideLayout+xml"/>
  <Override PartName="/ppt/theme/theme36.xml" ContentType="application/vnd.openxmlformats-officedocument.theme+xml"/>
  <Override PartName="/ppt/slideLayouts/slideLayout458.xml" ContentType="application/vnd.openxmlformats-officedocument.presentationml.slideLayout+xml"/>
  <Override PartName="/ppt/slideLayouts/slideLayout459.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slideLayouts/slideLayout468.xml" ContentType="application/vnd.openxmlformats-officedocument.presentationml.slideLayout+xml"/>
  <Override PartName="/ppt/slideLayouts/slideLayout469.xml" ContentType="application/vnd.openxmlformats-officedocument.presentationml.slideLayout+xml"/>
  <Override PartName="/ppt/theme/theme37.xml" ContentType="application/vnd.openxmlformats-officedocument.theme+xml"/>
  <Override PartName="/ppt/slideLayouts/slideLayout470.xml" ContentType="application/vnd.openxmlformats-officedocument.presentationml.slideLayout+xml"/>
  <Override PartName="/ppt/slideLayouts/slideLayout471.xml" ContentType="application/vnd.openxmlformats-officedocument.presentationml.slideLayout+xml"/>
  <Override PartName="/ppt/slideLayouts/slideLayout472.xml" ContentType="application/vnd.openxmlformats-officedocument.presentationml.slideLayout+xml"/>
  <Override PartName="/ppt/slideLayouts/slideLayout473.xml" ContentType="application/vnd.openxmlformats-officedocument.presentationml.slideLayout+xml"/>
  <Override PartName="/ppt/slideLayouts/slideLayout474.xml" ContentType="application/vnd.openxmlformats-officedocument.presentationml.slideLayout+xml"/>
  <Override PartName="/ppt/slideLayouts/slideLayout475.xml" ContentType="application/vnd.openxmlformats-officedocument.presentationml.slideLayout+xml"/>
  <Override PartName="/ppt/slideLayouts/slideLayout476.xml" ContentType="application/vnd.openxmlformats-officedocument.presentationml.slideLayout+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slideLayouts/slideLayout479.xml" ContentType="application/vnd.openxmlformats-officedocument.presentationml.slideLayout+xml"/>
  <Override PartName="/ppt/slideLayouts/slideLayout480.xml" ContentType="application/vnd.openxmlformats-officedocument.presentationml.slideLayout+xml"/>
  <Override PartName="/ppt/slideLayouts/slideLayout481.xml" ContentType="application/vnd.openxmlformats-officedocument.presentationml.slideLayout+xml"/>
  <Override PartName="/ppt/theme/theme38.xml" ContentType="application/vnd.openxmlformats-officedocument.theme+xml"/>
  <Override PartName="/ppt/slideLayouts/slideLayout482.xml" ContentType="application/vnd.openxmlformats-officedocument.presentationml.slideLayout+xml"/>
  <Override PartName="/ppt/slideLayouts/slideLayout483.xml" ContentType="application/vnd.openxmlformats-officedocument.presentationml.slideLayout+xml"/>
  <Override PartName="/ppt/slideLayouts/slideLayout484.xml" ContentType="application/vnd.openxmlformats-officedocument.presentationml.slideLayout+xml"/>
  <Override PartName="/ppt/slideLayouts/slideLayout485.xml" ContentType="application/vnd.openxmlformats-officedocument.presentationml.slideLayout+xml"/>
  <Override PartName="/ppt/slideLayouts/slideLayout486.xml" ContentType="application/vnd.openxmlformats-officedocument.presentationml.slideLayout+xml"/>
  <Override PartName="/ppt/slideLayouts/slideLayout487.xml" ContentType="application/vnd.openxmlformats-officedocument.presentationml.slideLayout+xml"/>
  <Override PartName="/ppt/slideLayouts/slideLayout488.xml" ContentType="application/vnd.openxmlformats-officedocument.presentationml.slideLayout+xml"/>
  <Override PartName="/ppt/slideLayouts/slideLayout489.xml" ContentType="application/vnd.openxmlformats-officedocument.presentationml.slideLayout+xml"/>
  <Override PartName="/ppt/slideLayouts/slideLayout490.xml" ContentType="application/vnd.openxmlformats-officedocument.presentationml.slideLayout+xml"/>
  <Override PartName="/ppt/slideLayouts/slideLayout491.xml" ContentType="application/vnd.openxmlformats-officedocument.presentationml.slideLayout+xml"/>
  <Override PartName="/ppt/slideLayouts/slideLayout492.xml" ContentType="application/vnd.openxmlformats-officedocument.presentationml.slideLayout+xml"/>
  <Override PartName="/ppt/slideLayouts/slideLayout493.xml" ContentType="application/vnd.openxmlformats-officedocument.presentationml.slideLayout+xml"/>
  <Override PartName="/ppt/theme/theme39.xml" ContentType="application/vnd.openxmlformats-officedocument.theme+xml"/>
  <Override PartName="/ppt/slideLayouts/slideLayout494.xml" ContentType="application/vnd.openxmlformats-officedocument.presentationml.slideLayout+xml"/>
  <Override PartName="/ppt/slideLayouts/slideLayout495.xml" ContentType="application/vnd.openxmlformats-officedocument.presentationml.slideLayout+xml"/>
  <Override PartName="/ppt/slideLayouts/slideLayout496.xml" ContentType="application/vnd.openxmlformats-officedocument.presentationml.slideLayout+xml"/>
  <Override PartName="/ppt/slideLayouts/slideLayout497.xml" ContentType="application/vnd.openxmlformats-officedocument.presentationml.slideLayout+xml"/>
  <Override PartName="/ppt/slideLayouts/slideLayout498.xml" ContentType="application/vnd.openxmlformats-officedocument.presentationml.slideLayout+xml"/>
  <Override PartName="/ppt/slideLayouts/slideLayout499.xml" ContentType="application/vnd.openxmlformats-officedocument.presentationml.slideLayout+xml"/>
  <Override PartName="/ppt/slideLayouts/slideLayout500.xml" ContentType="application/vnd.openxmlformats-officedocument.presentationml.slideLayout+xml"/>
  <Override PartName="/ppt/slideLayouts/slideLayout501.xml" ContentType="application/vnd.openxmlformats-officedocument.presentationml.slideLayout+xml"/>
  <Override PartName="/ppt/slideLayouts/slideLayout502.xml" ContentType="application/vnd.openxmlformats-officedocument.presentationml.slideLayout+xml"/>
  <Override PartName="/ppt/slideLayouts/slideLayout503.xml" ContentType="application/vnd.openxmlformats-officedocument.presentationml.slideLayout+xml"/>
  <Override PartName="/ppt/slideLayouts/slideLayout504.xml" ContentType="application/vnd.openxmlformats-officedocument.presentationml.slideLayout+xml"/>
  <Override PartName="/ppt/slideLayouts/slideLayout505.xml" ContentType="application/vnd.openxmlformats-officedocument.presentationml.slideLayout+xml"/>
  <Override PartName="/ppt/theme/theme40.xml" ContentType="application/vnd.openxmlformats-officedocument.theme+xml"/>
  <Override PartName="/ppt/slideLayouts/slideLayout506.xml" ContentType="application/vnd.openxmlformats-officedocument.presentationml.slideLayout+xml"/>
  <Override PartName="/ppt/slideLayouts/slideLayout507.xml" ContentType="application/vnd.openxmlformats-officedocument.presentationml.slideLayout+xml"/>
  <Override PartName="/ppt/slideLayouts/slideLayout508.xml" ContentType="application/vnd.openxmlformats-officedocument.presentationml.slideLayout+xml"/>
  <Override PartName="/ppt/slideLayouts/slideLayout509.xml" ContentType="application/vnd.openxmlformats-officedocument.presentationml.slideLayout+xml"/>
  <Override PartName="/ppt/slideLayouts/slideLayout510.xml" ContentType="application/vnd.openxmlformats-officedocument.presentationml.slideLayout+xml"/>
  <Override PartName="/ppt/slideLayouts/slideLayout511.xml" ContentType="application/vnd.openxmlformats-officedocument.presentationml.slideLayout+xml"/>
  <Override PartName="/ppt/slideLayouts/slideLayout512.xml" ContentType="application/vnd.openxmlformats-officedocument.presentationml.slideLayout+xml"/>
  <Override PartName="/ppt/slideLayouts/slideLayout513.xml" ContentType="application/vnd.openxmlformats-officedocument.presentationml.slideLayout+xml"/>
  <Override PartName="/ppt/slideLayouts/slideLayout514.xml" ContentType="application/vnd.openxmlformats-officedocument.presentationml.slideLayout+xml"/>
  <Override PartName="/ppt/slideLayouts/slideLayout515.xml" ContentType="application/vnd.openxmlformats-officedocument.presentationml.slideLayout+xml"/>
  <Override PartName="/ppt/slideLayouts/slideLayout516.xml" ContentType="application/vnd.openxmlformats-officedocument.presentationml.slideLayout+xml"/>
  <Override PartName="/ppt/slideLayouts/slideLayout517.xml" ContentType="application/vnd.openxmlformats-officedocument.presentationml.slideLayout+xml"/>
  <Override PartName="/ppt/theme/theme41.xml" ContentType="application/vnd.openxmlformats-officedocument.theme+xml"/>
  <Override PartName="/ppt/slideLayouts/slideLayout518.xml" ContentType="application/vnd.openxmlformats-officedocument.presentationml.slideLayout+xml"/>
  <Override PartName="/ppt/slideLayouts/slideLayout519.xml" ContentType="application/vnd.openxmlformats-officedocument.presentationml.slideLayout+xml"/>
  <Override PartName="/ppt/slideLayouts/slideLayout520.xml" ContentType="application/vnd.openxmlformats-officedocument.presentationml.slideLayout+xml"/>
  <Override PartName="/ppt/slideLayouts/slideLayout521.xml" ContentType="application/vnd.openxmlformats-officedocument.presentationml.slideLayout+xml"/>
  <Override PartName="/ppt/slideLayouts/slideLayout522.xml" ContentType="application/vnd.openxmlformats-officedocument.presentationml.slideLayout+xml"/>
  <Override PartName="/ppt/slideLayouts/slideLayout523.xml" ContentType="application/vnd.openxmlformats-officedocument.presentationml.slideLayout+xml"/>
  <Override PartName="/ppt/slideLayouts/slideLayout524.xml" ContentType="application/vnd.openxmlformats-officedocument.presentationml.slideLayout+xml"/>
  <Override PartName="/ppt/slideLayouts/slideLayout525.xml" ContentType="application/vnd.openxmlformats-officedocument.presentationml.slideLayout+xml"/>
  <Override PartName="/ppt/slideLayouts/slideLayout526.xml" ContentType="application/vnd.openxmlformats-officedocument.presentationml.slideLayout+xml"/>
  <Override PartName="/ppt/slideLayouts/slideLayout527.xml" ContentType="application/vnd.openxmlformats-officedocument.presentationml.slideLayout+xml"/>
  <Override PartName="/ppt/slideLayouts/slideLayout528.xml" ContentType="application/vnd.openxmlformats-officedocument.presentationml.slideLayout+xml"/>
  <Override PartName="/ppt/slideLayouts/slideLayout529.xml" ContentType="application/vnd.openxmlformats-officedocument.presentationml.slideLayout+xml"/>
  <Override PartName="/ppt/theme/theme42.xml" ContentType="application/vnd.openxmlformats-officedocument.theme+xml"/>
  <Override PartName="/ppt/slideLayouts/slideLayout530.xml" ContentType="application/vnd.openxmlformats-officedocument.presentationml.slideLayout+xml"/>
  <Override PartName="/ppt/slideLayouts/slideLayout531.xml" ContentType="application/vnd.openxmlformats-officedocument.presentationml.slideLayout+xml"/>
  <Override PartName="/ppt/slideLayouts/slideLayout532.xml" ContentType="application/vnd.openxmlformats-officedocument.presentationml.slideLayout+xml"/>
  <Override PartName="/ppt/slideLayouts/slideLayout533.xml" ContentType="application/vnd.openxmlformats-officedocument.presentationml.slideLayout+xml"/>
  <Override PartName="/ppt/slideLayouts/slideLayout534.xml" ContentType="application/vnd.openxmlformats-officedocument.presentationml.slideLayout+xml"/>
  <Override PartName="/ppt/slideLayouts/slideLayout535.xml" ContentType="application/vnd.openxmlformats-officedocument.presentationml.slideLayout+xml"/>
  <Override PartName="/ppt/slideLayouts/slideLayout536.xml" ContentType="application/vnd.openxmlformats-officedocument.presentationml.slideLayout+xml"/>
  <Override PartName="/ppt/slideLayouts/slideLayout537.xml" ContentType="application/vnd.openxmlformats-officedocument.presentationml.slideLayout+xml"/>
  <Override PartName="/ppt/slideLayouts/slideLayout538.xml" ContentType="application/vnd.openxmlformats-officedocument.presentationml.slideLayout+xml"/>
  <Override PartName="/ppt/slideLayouts/slideLayout539.xml" ContentType="application/vnd.openxmlformats-officedocument.presentationml.slideLayout+xml"/>
  <Override PartName="/ppt/slideLayouts/slideLayout540.xml" ContentType="application/vnd.openxmlformats-officedocument.presentationml.slideLayout+xml"/>
  <Override PartName="/ppt/slideLayouts/slideLayout541.xml" ContentType="application/vnd.openxmlformats-officedocument.presentationml.slideLayout+xml"/>
  <Override PartName="/ppt/theme/theme43.xml" ContentType="application/vnd.openxmlformats-officedocument.theme+xml"/>
  <Override PartName="/ppt/slideLayouts/slideLayout542.xml" ContentType="application/vnd.openxmlformats-officedocument.presentationml.slideLayout+xml"/>
  <Override PartName="/ppt/slideLayouts/slideLayout543.xml" ContentType="application/vnd.openxmlformats-officedocument.presentationml.slideLayout+xml"/>
  <Override PartName="/ppt/slideLayouts/slideLayout544.xml" ContentType="application/vnd.openxmlformats-officedocument.presentationml.slideLayout+xml"/>
  <Override PartName="/ppt/slideLayouts/slideLayout545.xml" ContentType="application/vnd.openxmlformats-officedocument.presentationml.slideLayout+xml"/>
  <Override PartName="/ppt/slideLayouts/slideLayout546.xml" ContentType="application/vnd.openxmlformats-officedocument.presentationml.slideLayout+xml"/>
  <Override PartName="/ppt/slideLayouts/slideLayout547.xml" ContentType="application/vnd.openxmlformats-officedocument.presentationml.slideLayout+xml"/>
  <Override PartName="/ppt/slideLayouts/slideLayout548.xml" ContentType="application/vnd.openxmlformats-officedocument.presentationml.slideLayout+xml"/>
  <Override PartName="/ppt/slideLayouts/slideLayout549.xml" ContentType="application/vnd.openxmlformats-officedocument.presentationml.slideLayout+xml"/>
  <Override PartName="/ppt/slideLayouts/slideLayout550.xml" ContentType="application/vnd.openxmlformats-officedocument.presentationml.slideLayout+xml"/>
  <Override PartName="/ppt/slideLayouts/slideLayout551.xml" ContentType="application/vnd.openxmlformats-officedocument.presentationml.slideLayout+xml"/>
  <Override PartName="/ppt/slideLayouts/slideLayout552.xml" ContentType="application/vnd.openxmlformats-officedocument.presentationml.slideLayout+xml"/>
  <Override PartName="/ppt/slideLayouts/slideLayout553.xml" ContentType="application/vnd.openxmlformats-officedocument.presentationml.slideLayout+xml"/>
  <Override PartName="/ppt/theme/theme44.xml" ContentType="application/vnd.openxmlformats-officedocument.theme+xml"/>
  <Override PartName="/ppt/slideLayouts/slideLayout554.xml" ContentType="application/vnd.openxmlformats-officedocument.presentationml.slideLayout+xml"/>
  <Override PartName="/ppt/slideLayouts/slideLayout555.xml" ContentType="application/vnd.openxmlformats-officedocument.presentationml.slideLayout+xml"/>
  <Override PartName="/ppt/slideLayouts/slideLayout556.xml" ContentType="application/vnd.openxmlformats-officedocument.presentationml.slideLayout+xml"/>
  <Override PartName="/ppt/slideLayouts/slideLayout557.xml" ContentType="application/vnd.openxmlformats-officedocument.presentationml.slideLayout+xml"/>
  <Override PartName="/ppt/slideLayouts/slideLayout558.xml" ContentType="application/vnd.openxmlformats-officedocument.presentationml.slideLayout+xml"/>
  <Override PartName="/ppt/slideLayouts/slideLayout559.xml" ContentType="application/vnd.openxmlformats-officedocument.presentationml.slideLayout+xml"/>
  <Override PartName="/ppt/slideLayouts/slideLayout560.xml" ContentType="application/vnd.openxmlformats-officedocument.presentationml.slideLayout+xml"/>
  <Override PartName="/ppt/slideLayouts/slideLayout561.xml" ContentType="application/vnd.openxmlformats-officedocument.presentationml.slideLayout+xml"/>
  <Override PartName="/ppt/slideLayouts/slideLayout562.xml" ContentType="application/vnd.openxmlformats-officedocument.presentationml.slideLayout+xml"/>
  <Override PartName="/ppt/slideLayouts/slideLayout563.xml" ContentType="application/vnd.openxmlformats-officedocument.presentationml.slideLayout+xml"/>
  <Override PartName="/ppt/slideLayouts/slideLayout564.xml" ContentType="application/vnd.openxmlformats-officedocument.presentationml.slideLayout+xml"/>
  <Override PartName="/ppt/slideLayouts/slideLayout565.xml" ContentType="application/vnd.openxmlformats-officedocument.presentationml.slideLayout+xml"/>
  <Override PartName="/ppt/theme/theme45.xml" ContentType="application/vnd.openxmlformats-officedocument.theme+xml"/>
  <Override PartName="/ppt/slideLayouts/slideLayout566.xml" ContentType="application/vnd.openxmlformats-officedocument.presentationml.slideLayout+xml"/>
  <Override PartName="/ppt/slideLayouts/slideLayout567.xml" ContentType="application/vnd.openxmlformats-officedocument.presentationml.slideLayout+xml"/>
  <Override PartName="/ppt/slideLayouts/slideLayout568.xml" ContentType="application/vnd.openxmlformats-officedocument.presentationml.slideLayout+xml"/>
  <Override PartName="/ppt/slideLayouts/slideLayout569.xml" ContentType="application/vnd.openxmlformats-officedocument.presentationml.slideLayout+xml"/>
  <Override PartName="/ppt/slideLayouts/slideLayout570.xml" ContentType="application/vnd.openxmlformats-officedocument.presentationml.slideLayout+xml"/>
  <Override PartName="/ppt/slideLayouts/slideLayout571.xml" ContentType="application/vnd.openxmlformats-officedocument.presentationml.slideLayout+xml"/>
  <Override PartName="/ppt/slideLayouts/slideLayout572.xml" ContentType="application/vnd.openxmlformats-officedocument.presentationml.slideLayout+xml"/>
  <Override PartName="/ppt/slideLayouts/slideLayout573.xml" ContentType="application/vnd.openxmlformats-officedocument.presentationml.slideLayout+xml"/>
  <Override PartName="/ppt/slideLayouts/slideLayout574.xml" ContentType="application/vnd.openxmlformats-officedocument.presentationml.slideLayout+xml"/>
  <Override PartName="/ppt/slideLayouts/slideLayout575.xml" ContentType="application/vnd.openxmlformats-officedocument.presentationml.slideLayout+xml"/>
  <Override PartName="/ppt/slideLayouts/slideLayout576.xml" ContentType="application/vnd.openxmlformats-officedocument.presentationml.slideLayout+xml"/>
  <Override PartName="/ppt/slideLayouts/slideLayout577.xml" ContentType="application/vnd.openxmlformats-officedocument.presentationml.slideLayout+xml"/>
  <Override PartName="/ppt/theme/theme46.xml" ContentType="application/vnd.openxmlformats-officedocument.theme+xml"/>
  <Override PartName="/ppt/slideLayouts/slideLayout578.xml" ContentType="application/vnd.openxmlformats-officedocument.presentationml.slideLayout+xml"/>
  <Override PartName="/ppt/slideLayouts/slideLayout579.xml" ContentType="application/vnd.openxmlformats-officedocument.presentationml.slideLayout+xml"/>
  <Override PartName="/ppt/slideLayouts/slideLayout580.xml" ContentType="application/vnd.openxmlformats-officedocument.presentationml.slideLayout+xml"/>
  <Override PartName="/ppt/slideLayouts/slideLayout581.xml" ContentType="application/vnd.openxmlformats-officedocument.presentationml.slideLayout+xml"/>
  <Override PartName="/ppt/slideLayouts/slideLayout582.xml" ContentType="application/vnd.openxmlformats-officedocument.presentationml.slideLayout+xml"/>
  <Override PartName="/ppt/slideLayouts/slideLayout583.xml" ContentType="application/vnd.openxmlformats-officedocument.presentationml.slideLayout+xml"/>
  <Override PartName="/ppt/slideLayouts/slideLayout584.xml" ContentType="application/vnd.openxmlformats-officedocument.presentationml.slideLayout+xml"/>
  <Override PartName="/ppt/slideLayouts/slideLayout585.xml" ContentType="application/vnd.openxmlformats-officedocument.presentationml.slideLayout+xml"/>
  <Override PartName="/ppt/slideLayouts/slideLayout586.xml" ContentType="application/vnd.openxmlformats-officedocument.presentationml.slideLayout+xml"/>
  <Override PartName="/ppt/slideLayouts/slideLayout587.xml" ContentType="application/vnd.openxmlformats-officedocument.presentationml.slideLayout+xml"/>
  <Override PartName="/ppt/slideLayouts/slideLayout588.xml" ContentType="application/vnd.openxmlformats-officedocument.presentationml.slideLayout+xml"/>
  <Override PartName="/ppt/slideLayouts/slideLayout589.xml" ContentType="application/vnd.openxmlformats-officedocument.presentationml.slideLayout+xml"/>
  <Override PartName="/ppt/theme/theme47.xml" ContentType="application/vnd.openxmlformats-officedocument.theme+xml"/>
  <Override PartName="/ppt/slideLayouts/slideLayout590.xml" ContentType="application/vnd.openxmlformats-officedocument.presentationml.slideLayout+xml"/>
  <Override PartName="/ppt/slideLayouts/slideLayout591.xml" ContentType="application/vnd.openxmlformats-officedocument.presentationml.slideLayout+xml"/>
  <Override PartName="/ppt/slideLayouts/slideLayout592.xml" ContentType="application/vnd.openxmlformats-officedocument.presentationml.slideLayout+xml"/>
  <Override PartName="/ppt/slideLayouts/slideLayout593.xml" ContentType="application/vnd.openxmlformats-officedocument.presentationml.slideLayout+xml"/>
  <Override PartName="/ppt/slideLayouts/slideLayout594.xml" ContentType="application/vnd.openxmlformats-officedocument.presentationml.slideLayout+xml"/>
  <Override PartName="/ppt/slideLayouts/slideLayout595.xml" ContentType="application/vnd.openxmlformats-officedocument.presentationml.slideLayout+xml"/>
  <Override PartName="/ppt/slideLayouts/slideLayout596.xml" ContentType="application/vnd.openxmlformats-officedocument.presentationml.slideLayout+xml"/>
  <Override PartName="/ppt/slideLayouts/slideLayout597.xml" ContentType="application/vnd.openxmlformats-officedocument.presentationml.slideLayout+xml"/>
  <Override PartName="/ppt/slideLayouts/slideLayout598.xml" ContentType="application/vnd.openxmlformats-officedocument.presentationml.slideLayout+xml"/>
  <Override PartName="/ppt/slideLayouts/slideLayout599.xml" ContentType="application/vnd.openxmlformats-officedocument.presentationml.slideLayout+xml"/>
  <Override PartName="/ppt/slideLayouts/slideLayout600.xml" ContentType="application/vnd.openxmlformats-officedocument.presentationml.slideLayout+xml"/>
  <Override PartName="/ppt/slideLayouts/slideLayout601.xml" ContentType="application/vnd.openxmlformats-officedocument.presentationml.slideLayout+xml"/>
  <Override PartName="/ppt/theme/theme48.xml" ContentType="application/vnd.openxmlformats-officedocument.theme+xml"/>
  <Override PartName="/ppt/slideLayouts/slideLayout602.xml" ContentType="application/vnd.openxmlformats-officedocument.presentationml.slideLayout+xml"/>
  <Override PartName="/ppt/slideLayouts/slideLayout603.xml" ContentType="application/vnd.openxmlformats-officedocument.presentationml.slideLayout+xml"/>
  <Override PartName="/ppt/slideLayouts/slideLayout604.xml" ContentType="application/vnd.openxmlformats-officedocument.presentationml.slideLayout+xml"/>
  <Override PartName="/ppt/slideLayouts/slideLayout605.xml" ContentType="application/vnd.openxmlformats-officedocument.presentationml.slideLayout+xml"/>
  <Override PartName="/ppt/slideLayouts/slideLayout606.xml" ContentType="application/vnd.openxmlformats-officedocument.presentationml.slideLayout+xml"/>
  <Override PartName="/ppt/slideLayouts/slideLayout607.xml" ContentType="application/vnd.openxmlformats-officedocument.presentationml.slideLayout+xml"/>
  <Override PartName="/ppt/slideLayouts/slideLayout608.xml" ContentType="application/vnd.openxmlformats-officedocument.presentationml.slideLayout+xml"/>
  <Override PartName="/ppt/slideLayouts/slideLayout609.xml" ContentType="application/vnd.openxmlformats-officedocument.presentationml.slideLayout+xml"/>
  <Override PartName="/ppt/slideLayouts/slideLayout610.xml" ContentType="application/vnd.openxmlformats-officedocument.presentationml.slideLayout+xml"/>
  <Override PartName="/ppt/slideLayouts/slideLayout611.xml" ContentType="application/vnd.openxmlformats-officedocument.presentationml.slideLayout+xml"/>
  <Override PartName="/ppt/slideLayouts/slideLayout612.xml" ContentType="application/vnd.openxmlformats-officedocument.presentationml.slideLayout+xml"/>
  <Override PartName="/ppt/slideLayouts/slideLayout613.xml" ContentType="application/vnd.openxmlformats-officedocument.presentationml.slideLayout+xml"/>
  <Override PartName="/ppt/theme/theme49.xml" ContentType="application/vnd.openxmlformats-officedocument.theme+xml"/>
  <Override PartName="/ppt/slideLayouts/slideLayout614.xml" ContentType="application/vnd.openxmlformats-officedocument.presentationml.slideLayout+xml"/>
  <Override PartName="/ppt/slideLayouts/slideLayout615.xml" ContentType="application/vnd.openxmlformats-officedocument.presentationml.slideLayout+xml"/>
  <Override PartName="/ppt/slideLayouts/slideLayout616.xml" ContentType="application/vnd.openxmlformats-officedocument.presentationml.slideLayout+xml"/>
  <Override PartName="/ppt/slideLayouts/slideLayout617.xml" ContentType="application/vnd.openxmlformats-officedocument.presentationml.slideLayout+xml"/>
  <Override PartName="/ppt/slideLayouts/slideLayout618.xml" ContentType="application/vnd.openxmlformats-officedocument.presentationml.slideLayout+xml"/>
  <Override PartName="/ppt/slideLayouts/slideLayout619.xml" ContentType="application/vnd.openxmlformats-officedocument.presentationml.slideLayout+xml"/>
  <Override PartName="/ppt/slideLayouts/slideLayout620.xml" ContentType="application/vnd.openxmlformats-officedocument.presentationml.slideLayout+xml"/>
  <Override PartName="/ppt/slideLayouts/slideLayout621.xml" ContentType="application/vnd.openxmlformats-officedocument.presentationml.slideLayout+xml"/>
  <Override PartName="/ppt/slideLayouts/slideLayout622.xml" ContentType="application/vnd.openxmlformats-officedocument.presentationml.slideLayout+xml"/>
  <Override PartName="/ppt/slideLayouts/slideLayout623.xml" ContentType="application/vnd.openxmlformats-officedocument.presentationml.slideLayout+xml"/>
  <Override PartName="/ppt/slideLayouts/slideLayout624.xml" ContentType="application/vnd.openxmlformats-officedocument.presentationml.slideLayout+xml"/>
  <Override PartName="/ppt/slideLayouts/slideLayout625.xml" ContentType="application/vnd.openxmlformats-officedocument.presentationml.slideLayout+xml"/>
  <Override PartName="/ppt/theme/theme50.xml" ContentType="application/vnd.openxmlformats-officedocument.theme+xml"/>
  <Override PartName="/ppt/slideLayouts/slideLayout626.xml" ContentType="application/vnd.openxmlformats-officedocument.presentationml.slideLayout+xml"/>
  <Override PartName="/ppt/slideLayouts/slideLayout627.xml" ContentType="application/vnd.openxmlformats-officedocument.presentationml.slideLayout+xml"/>
  <Override PartName="/ppt/slideLayouts/slideLayout628.xml" ContentType="application/vnd.openxmlformats-officedocument.presentationml.slideLayout+xml"/>
  <Override PartName="/ppt/slideLayouts/slideLayout629.xml" ContentType="application/vnd.openxmlformats-officedocument.presentationml.slideLayout+xml"/>
  <Override PartName="/ppt/slideLayouts/slideLayout630.xml" ContentType="application/vnd.openxmlformats-officedocument.presentationml.slideLayout+xml"/>
  <Override PartName="/ppt/slideLayouts/slideLayout631.xml" ContentType="application/vnd.openxmlformats-officedocument.presentationml.slideLayout+xml"/>
  <Override PartName="/ppt/slideLayouts/slideLayout632.xml" ContentType="application/vnd.openxmlformats-officedocument.presentationml.slideLayout+xml"/>
  <Override PartName="/ppt/slideLayouts/slideLayout633.xml" ContentType="application/vnd.openxmlformats-officedocument.presentationml.slideLayout+xml"/>
  <Override PartName="/ppt/slideLayouts/slideLayout634.xml" ContentType="application/vnd.openxmlformats-officedocument.presentationml.slideLayout+xml"/>
  <Override PartName="/ppt/slideLayouts/slideLayout635.xml" ContentType="application/vnd.openxmlformats-officedocument.presentationml.slideLayout+xml"/>
  <Override PartName="/ppt/slideLayouts/slideLayout636.xml" ContentType="application/vnd.openxmlformats-officedocument.presentationml.slideLayout+xml"/>
  <Override PartName="/ppt/theme/theme51.xml" ContentType="application/vnd.openxmlformats-officedocument.theme+xml"/>
  <Override PartName="/ppt/slideLayouts/slideLayout637.xml" ContentType="application/vnd.openxmlformats-officedocument.presentationml.slideLayout+xml"/>
  <Override PartName="/ppt/slideLayouts/slideLayout638.xml" ContentType="application/vnd.openxmlformats-officedocument.presentationml.slideLayout+xml"/>
  <Override PartName="/ppt/slideLayouts/slideLayout639.xml" ContentType="application/vnd.openxmlformats-officedocument.presentationml.slideLayout+xml"/>
  <Override PartName="/ppt/slideLayouts/slideLayout640.xml" ContentType="application/vnd.openxmlformats-officedocument.presentationml.slideLayout+xml"/>
  <Override PartName="/ppt/slideLayouts/slideLayout641.xml" ContentType="application/vnd.openxmlformats-officedocument.presentationml.slideLayout+xml"/>
  <Override PartName="/ppt/slideLayouts/slideLayout642.xml" ContentType="application/vnd.openxmlformats-officedocument.presentationml.slideLayout+xml"/>
  <Override PartName="/ppt/slideLayouts/slideLayout643.xml" ContentType="application/vnd.openxmlformats-officedocument.presentationml.slideLayout+xml"/>
  <Override PartName="/ppt/slideLayouts/slideLayout644.xml" ContentType="application/vnd.openxmlformats-officedocument.presentationml.slideLayout+xml"/>
  <Override PartName="/ppt/slideLayouts/slideLayout645.xml" ContentType="application/vnd.openxmlformats-officedocument.presentationml.slideLayout+xml"/>
  <Override PartName="/ppt/slideLayouts/slideLayout646.xml" ContentType="application/vnd.openxmlformats-officedocument.presentationml.slideLayout+xml"/>
  <Override PartName="/ppt/slideLayouts/slideLayout647.xml" ContentType="application/vnd.openxmlformats-officedocument.presentationml.slideLayout+xml"/>
  <Override PartName="/ppt/theme/theme52.xml" ContentType="application/vnd.openxmlformats-officedocument.theme+xml"/>
  <Override PartName="/ppt/slideLayouts/slideLayout648.xml" ContentType="application/vnd.openxmlformats-officedocument.presentationml.slideLayout+xml"/>
  <Override PartName="/ppt/slideLayouts/slideLayout649.xml" ContentType="application/vnd.openxmlformats-officedocument.presentationml.slideLayout+xml"/>
  <Override PartName="/ppt/slideLayouts/slideLayout650.xml" ContentType="application/vnd.openxmlformats-officedocument.presentationml.slideLayout+xml"/>
  <Override PartName="/ppt/slideLayouts/slideLayout651.xml" ContentType="application/vnd.openxmlformats-officedocument.presentationml.slideLayout+xml"/>
  <Override PartName="/ppt/slideLayouts/slideLayout652.xml" ContentType="application/vnd.openxmlformats-officedocument.presentationml.slideLayout+xml"/>
  <Override PartName="/ppt/slideLayouts/slideLayout653.xml" ContentType="application/vnd.openxmlformats-officedocument.presentationml.slideLayout+xml"/>
  <Override PartName="/ppt/slideLayouts/slideLayout654.xml" ContentType="application/vnd.openxmlformats-officedocument.presentationml.slideLayout+xml"/>
  <Override PartName="/ppt/slideLayouts/slideLayout655.xml" ContentType="application/vnd.openxmlformats-officedocument.presentationml.slideLayout+xml"/>
  <Override PartName="/ppt/slideLayouts/slideLayout656.xml" ContentType="application/vnd.openxmlformats-officedocument.presentationml.slideLayout+xml"/>
  <Override PartName="/ppt/slideLayouts/slideLayout657.xml" ContentType="application/vnd.openxmlformats-officedocument.presentationml.slideLayout+xml"/>
  <Override PartName="/ppt/slideLayouts/slideLayout658.xml" ContentType="application/vnd.openxmlformats-officedocument.presentationml.slideLayout+xml"/>
  <Override PartName="/ppt/theme/theme53.xml" ContentType="application/vnd.openxmlformats-officedocument.theme+xml"/>
  <Override PartName="/ppt/slideLayouts/slideLayout659.xml" ContentType="application/vnd.openxmlformats-officedocument.presentationml.slideLayout+xml"/>
  <Override PartName="/ppt/slideLayouts/slideLayout660.xml" ContentType="application/vnd.openxmlformats-officedocument.presentationml.slideLayout+xml"/>
  <Override PartName="/ppt/slideLayouts/slideLayout661.xml" ContentType="application/vnd.openxmlformats-officedocument.presentationml.slideLayout+xml"/>
  <Override PartName="/ppt/slideLayouts/slideLayout662.xml" ContentType="application/vnd.openxmlformats-officedocument.presentationml.slideLayout+xml"/>
  <Override PartName="/ppt/slideLayouts/slideLayout663.xml" ContentType="application/vnd.openxmlformats-officedocument.presentationml.slideLayout+xml"/>
  <Override PartName="/ppt/slideLayouts/slideLayout664.xml" ContentType="application/vnd.openxmlformats-officedocument.presentationml.slideLayout+xml"/>
  <Override PartName="/ppt/slideLayouts/slideLayout665.xml" ContentType="application/vnd.openxmlformats-officedocument.presentationml.slideLayout+xml"/>
  <Override PartName="/ppt/slideLayouts/slideLayout666.xml" ContentType="application/vnd.openxmlformats-officedocument.presentationml.slideLayout+xml"/>
  <Override PartName="/ppt/slideLayouts/slideLayout667.xml" ContentType="application/vnd.openxmlformats-officedocument.presentationml.slideLayout+xml"/>
  <Override PartName="/ppt/slideLayouts/slideLayout668.xml" ContentType="application/vnd.openxmlformats-officedocument.presentationml.slideLayout+xml"/>
  <Override PartName="/ppt/slideLayouts/slideLayout669.xml" ContentType="application/vnd.openxmlformats-officedocument.presentationml.slideLayout+xml"/>
  <Override PartName="/ppt/theme/theme54.xml" ContentType="application/vnd.openxmlformats-officedocument.theme+xml"/>
  <Override PartName="/ppt/slideLayouts/slideLayout670.xml" ContentType="application/vnd.openxmlformats-officedocument.presentationml.slideLayout+xml"/>
  <Override PartName="/ppt/slideLayouts/slideLayout671.xml" ContentType="application/vnd.openxmlformats-officedocument.presentationml.slideLayout+xml"/>
  <Override PartName="/ppt/slideLayouts/slideLayout672.xml" ContentType="application/vnd.openxmlformats-officedocument.presentationml.slideLayout+xml"/>
  <Override PartName="/ppt/slideLayouts/slideLayout673.xml" ContentType="application/vnd.openxmlformats-officedocument.presentationml.slideLayout+xml"/>
  <Override PartName="/ppt/slideLayouts/slideLayout674.xml" ContentType="application/vnd.openxmlformats-officedocument.presentationml.slideLayout+xml"/>
  <Override PartName="/ppt/slideLayouts/slideLayout675.xml" ContentType="application/vnd.openxmlformats-officedocument.presentationml.slideLayout+xml"/>
  <Override PartName="/ppt/slideLayouts/slideLayout676.xml" ContentType="application/vnd.openxmlformats-officedocument.presentationml.slideLayout+xml"/>
  <Override PartName="/ppt/slideLayouts/slideLayout677.xml" ContentType="application/vnd.openxmlformats-officedocument.presentationml.slideLayout+xml"/>
  <Override PartName="/ppt/slideLayouts/slideLayout678.xml" ContentType="application/vnd.openxmlformats-officedocument.presentationml.slideLayout+xml"/>
  <Override PartName="/ppt/slideLayouts/slideLayout679.xml" ContentType="application/vnd.openxmlformats-officedocument.presentationml.slideLayout+xml"/>
  <Override PartName="/ppt/slideLayouts/slideLayout680.xml" ContentType="application/vnd.openxmlformats-officedocument.presentationml.slideLayout+xml"/>
  <Override PartName="/ppt/theme/theme55.xml" ContentType="application/vnd.openxmlformats-officedocument.theme+xml"/>
  <Override PartName="/ppt/slideLayouts/slideLayout681.xml" ContentType="application/vnd.openxmlformats-officedocument.presentationml.slideLayout+xml"/>
  <Override PartName="/ppt/slideLayouts/slideLayout682.xml" ContentType="application/vnd.openxmlformats-officedocument.presentationml.slideLayout+xml"/>
  <Override PartName="/ppt/slideLayouts/slideLayout683.xml" ContentType="application/vnd.openxmlformats-officedocument.presentationml.slideLayout+xml"/>
  <Override PartName="/ppt/slideLayouts/slideLayout684.xml" ContentType="application/vnd.openxmlformats-officedocument.presentationml.slideLayout+xml"/>
  <Override PartName="/ppt/slideLayouts/slideLayout685.xml" ContentType="application/vnd.openxmlformats-officedocument.presentationml.slideLayout+xml"/>
  <Override PartName="/ppt/slideLayouts/slideLayout686.xml" ContentType="application/vnd.openxmlformats-officedocument.presentationml.slideLayout+xml"/>
  <Override PartName="/ppt/slideLayouts/slideLayout687.xml" ContentType="application/vnd.openxmlformats-officedocument.presentationml.slideLayout+xml"/>
  <Override PartName="/ppt/slideLayouts/slideLayout688.xml" ContentType="application/vnd.openxmlformats-officedocument.presentationml.slideLayout+xml"/>
  <Override PartName="/ppt/slideLayouts/slideLayout689.xml" ContentType="application/vnd.openxmlformats-officedocument.presentationml.slideLayout+xml"/>
  <Override PartName="/ppt/slideLayouts/slideLayout690.xml" ContentType="application/vnd.openxmlformats-officedocument.presentationml.slideLayout+xml"/>
  <Override PartName="/ppt/slideLayouts/slideLayout691.xml" ContentType="application/vnd.openxmlformats-officedocument.presentationml.slideLayout+xml"/>
  <Override PartName="/ppt/theme/theme56.xml" ContentType="application/vnd.openxmlformats-officedocument.theme+xml"/>
  <Override PartName="/ppt/slideLayouts/slideLayout692.xml" ContentType="application/vnd.openxmlformats-officedocument.presentationml.slideLayout+xml"/>
  <Override PartName="/ppt/slideLayouts/slideLayout693.xml" ContentType="application/vnd.openxmlformats-officedocument.presentationml.slideLayout+xml"/>
  <Override PartName="/ppt/slideLayouts/slideLayout694.xml" ContentType="application/vnd.openxmlformats-officedocument.presentationml.slideLayout+xml"/>
  <Override PartName="/ppt/slideLayouts/slideLayout695.xml" ContentType="application/vnd.openxmlformats-officedocument.presentationml.slideLayout+xml"/>
  <Override PartName="/ppt/slideLayouts/slideLayout696.xml" ContentType="application/vnd.openxmlformats-officedocument.presentationml.slideLayout+xml"/>
  <Override PartName="/ppt/slideLayouts/slideLayout697.xml" ContentType="application/vnd.openxmlformats-officedocument.presentationml.slideLayout+xml"/>
  <Override PartName="/ppt/slideLayouts/slideLayout698.xml" ContentType="application/vnd.openxmlformats-officedocument.presentationml.slideLayout+xml"/>
  <Override PartName="/ppt/slideLayouts/slideLayout699.xml" ContentType="application/vnd.openxmlformats-officedocument.presentationml.slideLayout+xml"/>
  <Override PartName="/ppt/slideLayouts/slideLayout700.xml" ContentType="application/vnd.openxmlformats-officedocument.presentationml.slideLayout+xml"/>
  <Override PartName="/ppt/slideLayouts/slideLayout701.xml" ContentType="application/vnd.openxmlformats-officedocument.presentationml.slideLayout+xml"/>
  <Override PartName="/ppt/slideLayouts/slideLayout702.xml" ContentType="application/vnd.openxmlformats-officedocument.presentationml.slideLayout+xml"/>
  <Override PartName="/ppt/theme/theme57.xml" ContentType="application/vnd.openxmlformats-officedocument.theme+xml"/>
  <Override PartName="/ppt/slideLayouts/slideLayout703.xml" ContentType="application/vnd.openxmlformats-officedocument.presentationml.slideLayout+xml"/>
  <Override PartName="/ppt/slideLayouts/slideLayout704.xml" ContentType="application/vnd.openxmlformats-officedocument.presentationml.slideLayout+xml"/>
  <Override PartName="/ppt/slideLayouts/slideLayout705.xml" ContentType="application/vnd.openxmlformats-officedocument.presentationml.slideLayout+xml"/>
  <Override PartName="/ppt/slideLayouts/slideLayout706.xml" ContentType="application/vnd.openxmlformats-officedocument.presentationml.slideLayout+xml"/>
  <Override PartName="/ppt/slideLayouts/slideLayout707.xml" ContentType="application/vnd.openxmlformats-officedocument.presentationml.slideLayout+xml"/>
  <Override PartName="/ppt/slideLayouts/slideLayout708.xml" ContentType="application/vnd.openxmlformats-officedocument.presentationml.slideLayout+xml"/>
  <Override PartName="/ppt/slideLayouts/slideLayout709.xml" ContentType="application/vnd.openxmlformats-officedocument.presentationml.slideLayout+xml"/>
  <Override PartName="/ppt/slideLayouts/slideLayout710.xml" ContentType="application/vnd.openxmlformats-officedocument.presentationml.slideLayout+xml"/>
  <Override PartName="/ppt/slideLayouts/slideLayout711.xml" ContentType="application/vnd.openxmlformats-officedocument.presentationml.slideLayout+xml"/>
  <Override PartName="/ppt/slideLayouts/slideLayout712.xml" ContentType="application/vnd.openxmlformats-officedocument.presentationml.slideLayout+xml"/>
  <Override PartName="/ppt/slideLayouts/slideLayout713.xml" ContentType="application/vnd.openxmlformats-officedocument.presentationml.slideLayout+xml"/>
  <Override PartName="/ppt/theme/theme58.xml" ContentType="application/vnd.openxmlformats-officedocument.theme+xml"/>
  <Override PartName="/ppt/theme/theme5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700" r:id="rId4"/>
    <p:sldMasterId id="2147483716" r:id="rId5"/>
    <p:sldMasterId id="2147483732" r:id="rId6"/>
    <p:sldMasterId id="2147483748" r:id="rId7"/>
    <p:sldMasterId id="2147483764" r:id="rId8"/>
    <p:sldMasterId id="2147483780" r:id="rId9"/>
    <p:sldMasterId id="2147483796" r:id="rId10"/>
    <p:sldMasterId id="2147483812" r:id="rId11"/>
    <p:sldMasterId id="2147483828" r:id="rId12"/>
    <p:sldMasterId id="2147483844" r:id="rId13"/>
    <p:sldMasterId id="2147483860" r:id="rId14"/>
    <p:sldMasterId id="2147483876" r:id="rId15"/>
    <p:sldMasterId id="2147483888" r:id="rId16"/>
    <p:sldMasterId id="2147483900" r:id="rId17"/>
    <p:sldMasterId id="2147483912" r:id="rId18"/>
    <p:sldMasterId id="2147483924" r:id="rId19"/>
    <p:sldMasterId id="2147484235" r:id="rId20"/>
    <p:sldMasterId id="2147484247" r:id="rId21"/>
    <p:sldMasterId id="2147484259" r:id="rId22"/>
    <p:sldMasterId id="2147484271" r:id="rId23"/>
    <p:sldMasterId id="2147484283" r:id="rId24"/>
    <p:sldMasterId id="2147484296" r:id="rId25"/>
    <p:sldMasterId id="2147484309" r:id="rId26"/>
    <p:sldMasterId id="2147484322" r:id="rId27"/>
    <p:sldMasterId id="2147484335" r:id="rId28"/>
    <p:sldMasterId id="2147484348" r:id="rId29"/>
    <p:sldMasterId id="2147484361" r:id="rId30"/>
    <p:sldMasterId id="2147484387" r:id="rId31"/>
    <p:sldMasterId id="2147484400" r:id="rId32"/>
    <p:sldMasterId id="2147484413" r:id="rId33"/>
    <p:sldMasterId id="2147484426" r:id="rId34"/>
    <p:sldMasterId id="2147484439" r:id="rId35"/>
    <p:sldMasterId id="2147484452" r:id="rId36"/>
    <p:sldMasterId id="2147484465" r:id="rId37"/>
    <p:sldMasterId id="2147484478" r:id="rId38"/>
    <p:sldMasterId id="2147484491" r:id="rId39"/>
    <p:sldMasterId id="2147484504" r:id="rId40"/>
    <p:sldMasterId id="2147484517" r:id="rId41"/>
    <p:sldMasterId id="2147484530" r:id="rId42"/>
    <p:sldMasterId id="2147484543" r:id="rId43"/>
    <p:sldMasterId id="2147484556" r:id="rId44"/>
    <p:sldMasterId id="2147484569" r:id="rId45"/>
    <p:sldMasterId id="2147484582" r:id="rId46"/>
    <p:sldMasterId id="2147484595" r:id="rId47"/>
    <p:sldMasterId id="2147484608" r:id="rId48"/>
    <p:sldMasterId id="2147484621" r:id="rId49"/>
    <p:sldMasterId id="2147484634" r:id="rId50"/>
    <p:sldMasterId id="2147485127" r:id="rId51"/>
    <p:sldMasterId id="2147485139" r:id="rId52"/>
    <p:sldMasterId id="2147485151" r:id="rId53"/>
    <p:sldMasterId id="2147485163" r:id="rId54"/>
    <p:sldMasterId id="2147485175" r:id="rId55"/>
    <p:sldMasterId id="2147485187" r:id="rId56"/>
    <p:sldMasterId id="2147485199" r:id="rId57"/>
    <p:sldMasterId id="2147485211" r:id="rId58"/>
  </p:sldMasterIdLst>
  <p:notesMasterIdLst>
    <p:notesMasterId r:id="rId166"/>
  </p:notesMasterIdLst>
  <p:sldIdLst>
    <p:sldId id="257" r:id="rId59"/>
    <p:sldId id="258" r:id="rId60"/>
    <p:sldId id="259" r:id="rId61"/>
    <p:sldId id="260" r:id="rId62"/>
    <p:sldId id="261" r:id="rId63"/>
    <p:sldId id="267" r:id="rId64"/>
    <p:sldId id="268" r:id="rId65"/>
    <p:sldId id="269" r:id="rId66"/>
    <p:sldId id="270" r:id="rId67"/>
    <p:sldId id="271" r:id="rId68"/>
    <p:sldId id="272" r:id="rId69"/>
    <p:sldId id="273" r:id="rId70"/>
    <p:sldId id="274" r:id="rId71"/>
    <p:sldId id="275" r:id="rId72"/>
    <p:sldId id="276" r:id="rId73"/>
    <p:sldId id="277" r:id="rId74"/>
    <p:sldId id="278" r:id="rId75"/>
    <p:sldId id="279" r:id="rId76"/>
    <p:sldId id="280" r:id="rId77"/>
    <p:sldId id="281" r:id="rId78"/>
    <p:sldId id="282" r:id="rId79"/>
    <p:sldId id="283" r:id="rId80"/>
    <p:sldId id="284" r:id="rId81"/>
    <p:sldId id="285" r:id="rId82"/>
    <p:sldId id="286" r:id="rId83"/>
    <p:sldId id="287" r:id="rId84"/>
    <p:sldId id="288" r:id="rId85"/>
    <p:sldId id="289" r:id="rId86"/>
    <p:sldId id="290" r:id="rId87"/>
    <p:sldId id="291" r:id="rId88"/>
    <p:sldId id="292" r:id="rId89"/>
    <p:sldId id="293" r:id="rId90"/>
    <p:sldId id="294" r:id="rId91"/>
    <p:sldId id="295" r:id="rId92"/>
    <p:sldId id="296" r:id="rId93"/>
    <p:sldId id="297" r:id="rId94"/>
    <p:sldId id="298" r:id="rId95"/>
    <p:sldId id="299" r:id="rId96"/>
    <p:sldId id="300" r:id="rId97"/>
    <p:sldId id="301" r:id="rId98"/>
    <p:sldId id="302" r:id="rId99"/>
    <p:sldId id="371" r:id="rId100"/>
    <p:sldId id="372" r:id="rId101"/>
    <p:sldId id="373" r:id="rId102"/>
    <p:sldId id="374" r:id="rId103"/>
    <p:sldId id="375" r:id="rId104"/>
    <p:sldId id="376" r:id="rId105"/>
    <p:sldId id="377" r:id="rId106"/>
    <p:sldId id="378" r:id="rId107"/>
    <p:sldId id="380" r:id="rId108"/>
    <p:sldId id="381" r:id="rId109"/>
    <p:sldId id="382" r:id="rId110"/>
    <p:sldId id="383" r:id="rId111"/>
    <p:sldId id="384" r:id="rId112"/>
    <p:sldId id="385" r:id="rId113"/>
    <p:sldId id="386" r:id="rId114"/>
    <p:sldId id="387" r:id="rId115"/>
    <p:sldId id="388" r:id="rId116"/>
    <p:sldId id="389" r:id="rId117"/>
    <p:sldId id="390" r:id="rId118"/>
    <p:sldId id="391" r:id="rId119"/>
    <p:sldId id="392" r:id="rId120"/>
    <p:sldId id="393" r:id="rId121"/>
    <p:sldId id="394" r:id="rId122"/>
    <p:sldId id="395" r:id="rId123"/>
    <p:sldId id="396" r:id="rId124"/>
    <p:sldId id="397" r:id="rId125"/>
    <p:sldId id="398" r:id="rId126"/>
    <p:sldId id="399" r:id="rId127"/>
    <p:sldId id="303" r:id="rId128"/>
    <p:sldId id="323" r:id="rId129"/>
    <p:sldId id="319" r:id="rId130"/>
    <p:sldId id="320" r:id="rId131"/>
    <p:sldId id="321" r:id="rId132"/>
    <p:sldId id="322" r:id="rId133"/>
    <p:sldId id="264" r:id="rId134"/>
    <p:sldId id="305" r:id="rId135"/>
    <p:sldId id="306" r:id="rId136"/>
    <p:sldId id="307" r:id="rId137"/>
    <p:sldId id="308" r:id="rId138"/>
    <p:sldId id="309" r:id="rId139"/>
    <p:sldId id="310" r:id="rId140"/>
    <p:sldId id="311" r:id="rId141"/>
    <p:sldId id="312" r:id="rId142"/>
    <p:sldId id="313" r:id="rId143"/>
    <p:sldId id="314" r:id="rId144"/>
    <p:sldId id="315" r:id="rId145"/>
    <p:sldId id="316" r:id="rId146"/>
    <p:sldId id="317" r:id="rId147"/>
    <p:sldId id="318" r:id="rId148"/>
    <p:sldId id="342" r:id="rId149"/>
    <p:sldId id="343" r:id="rId150"/>
    <p:sldId id="400" r:id="rId151"/>
    <p:sldId id="401" r:id="rId152"/>
    <p:sldId id="402" r:id="rId153"/>
    <p:sldId id="403" r:id="rId154"/>
    <p:sldId id="404" r:id="rId155"/>
    <p:sldId id="405" r:id="rId156"/>
    <p:sldId id="406" r:id="rId157"/>
    <p:sldId id="324" r:id="rId158"/>
    <p:sldId id="367" r:id="rId159"/>
    <p:sldId id="368" r:id="rId160"/>
    <p:sldId id="369" r:id="rId161"/>
    <p:sldId id="370" r:id="rId162"/>
    <p:sldId id="304" r:id="rId163"/>
    <p:sldId id="262" r:id="rId164"/>
    <p:sldId id="266" r:id="rId1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66" autoAdjust="0"/>
    <p:restoredTop sz="94434" autoAdjust="0"/>
  </p:normalViewPr>
  <p:slideViewPr>
    <p:cSldViewPr snapToGrid="0">
      <p:cViewPr varScale="1">
        <p:scale>
          <a:sx n="48" d="100"/>
          <a:sy n="48" d="100"/>
        </p:scale>
        <p:origin x="48" y="11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117" Type="http://schemas.openxmlformats.org/officeDocument/2006/relationships/slide" Target="slides/slide59.xml"/><Relationship Id="rId21" Type="http://schemas.openxmlformats.org/officeDocument/2006/relationships/slideMaster" Target="slideMasters/slideMaster21.xml"/><Relationship Id="rId42" Type="http://schemas.openxmlformats.org/officeDocument/2006/relationships/slideMaster" Target="slideMasters/slideMaster42.xml"/><Relationship Id="rId47" Type="http://schemas.openxmlformats.org/officeDocument/2006/relationships/slideMaster" Target="slideMasters/slideMaster47.xml"/><Relationship Id="rId63" Type="http://schemas.openxmlformats.org/officeDocument/2006/relationships/slide" Target="slides/slide5.xml"/><Relationship Id="rId68" Type="http://schemas.openxmlformats.org/officeDocument/2006/relationships/slide" Target="slides/slide10.xml"/><Relationship Id="rId84" Type="http://schemas.openxmlformats.org/officeDocument/2006/relationships/slide" Target="slides/slide26.xml"/><Relationship Id="rId89" Type="http://schemas.openxmlformats.org/officeDocument/2006/relationships/slide" Target="slides/slide31.xml"/><Relationship Id="rId112" Type="http://schemas.openxmlformats.org/officeDocument/2006/relationships/slide" Target="slides/slide54.xml"/><Relationship Id="rId133" Type="http://schemas.openxmlformats.org/officeDocument/2006/relationships/slide" Target="slides/slide75.xml"/><Relationship Id="rId138" Type="http://schemas.openxmlformats.org/officeDocument/2006/relationships/slide" Target="slides/slide80.xml"/><Relationship Id="rId154" Type="http://schemas.openxmlformats.org/officeDocument/2006/relationships/slide" Target="slides/slide96.xml"/><Relationship Id="rId159" Type="http://schemas.openxmlformats.org/officeDocument/2006/relationships/slide" Target="slides/slide101.xml"/><Relationship Id="rId170" Type="http://schemas.openxmlformats.org/officeDocument/2006/relationships/tableStyles" Target="tableStyles.xml"/><Relationship Id="rId16" Type="http://schemas.openxmlformats.org/officeDocument/2006/relationships/slideMaster" Target="slideMasters/slideMaster16.xml"/><Relationship Id="rId107" Type="http://schemas.openxmlformats.org/officeDocument/2006/relationships/slide" Target="slides/slide49.xml"/><Relationship Id="rId11" Type="http://schemas.openxmlformats.org/officeDocument/2006/relationships/slideMaster" Target="slideMasters/slideMaster11.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53" Type="http://schemas.openxmlformats.org/officeDocument/2006/relationships/slideMaster" Target="slideMasters/slideMaster53.xml"/><Relationship Id="rId58" Type="http://schemas.openxmlformats.org/officeDocument/2006/relationships/slideMaster" Target="slideMasters/slideMaster58.xml"/><Relationship Id="rId74" Type="http://schemas.openxmlformats.org/officeDocument/2006/relationships/slide" Target="slides/slide16.xml"/><Relationship Id="rId79" Type="http://schemas.openxmlformats.org/officeDocument/2006/relationships/slide" Target="slides/slide21.xml"/><Relationship Id="rId102" Type="http://schemas.openxmlformats.org/officeDocument/2006/relationships/slide" Target="slides/slide44.xml"/><Relationship Id="rId123" Type="http://schemas.openxmlformats.org/officeDocument/2006/relationships/slide" Target="slides/slide65.xml"/><Relationship Id="rId128" Type="http://schemas.openxmlformats.org/officeDocument/2006/relationships/slide" Target="slides/slide70.xml"/><Relationship Id="rId144" Type="http://schemas.openxmlformats.org/officeDocument/2006/relationships/slide" Target="slides/slide86.xml"/><Relationship Id="rId149" Type="http://schemas.openxmlformats.org/officeDocument/2006/relationships/slide" Target="slides/slide91.xml"/><Relationship Id="rId5" Type="http://schemas.openxmlformats.org/officeDocument/2006/relationships/slideMaster" Target="slideMasters/slideMaster5.xml"/><Relationship Id="rId90" Type="http://schemas.openxmlformats.org/officeDocument/2006/relationships/slide" Target="slides/slide32.xml"/><Relationship Id="rId95" Type="http://schemas.openxmlformats.org/officeDocument/2006/relationships/slide" Target="slides/slide37.xml"/><Relationship Id="rId160" Type="http://schemas.openxmlformats.org/officeDocument/2006/relationships/slide" Target="slides/slide102.xml"/><Relationship Id="rId165" Type="http://schemas.openxmlformats.org/officeDocument/2006/relationships/slide" Target="slides/slide107.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43" Type="http://schemas.openxmlformats.org/officeDocument/2006/relationships/slideMaster" Target="slideMasters/slideMaster43.xml"/><Relationship Id="rId48" Type="http://schemas.openxmlformats.org/officeDocument/2006/relationships/slideMaster" Target="slideMasters/slideMaster48.xml"/><Relationship Id="rId64" Type="http://schemas.openxmlformats.org/officeDocument/2006/relationships/slide" Target="slides/slide6.xml"/><Relationship Id="rId69" Type="http://schemas.openxmlformats.org/officeDocument/2006/relationships/slide" Target="slides/slide11.xml"/><Relationship Id="rId113" Type="http://schemas.openxmlformats.org/officeDocument/2006/relationships/slide" Target="slides/slide55.xml"/><Relationship Id="rId118" Type="http://schemas.openxmlformats.org/officeDocument/2006/relationships/slide" Target="slides/slide60.xml"/><Relationship Id="rId134" Type="http://schemas.openxmlformats.org/officeDocument/2006/relationships/slide" Target="slides/slide76.xml"/><Relationship Id="rId139" Type="http://schemas.openxmlformats.org/officeDocument/2006/relationships/slide" Target="slides/slide81.xml"/><Relationship Id="rId80" Type="http://schemas.openxmlformats.org/officeDocument/2006/relationships/slide" Target="slides/slide22.xml"/><Relationship Id="rId85" Type="http://schemas.openxmlformats.org/officeDocument/2006/relationships/slide" Target="slides/slide27.xml"/><Relationship Id="rId150" Type="http://schemas.openxmlformats.org/officeDocument/2006/relationships/slide" Target="slides/slide92.xml"/><Relationship Id="rId155" Type="http://schemas.openxmlformats.org/officeDocument/2006/relationships/slide" Target="slides/slide9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59" Type="http://schemas.openxmlformats.org/officeDocument/2006/relationships/slide" Target="slides/slide1.xml"/><Relationship Id="rId103" Type="http://schemas.openxmlformats.org/officeDocument/2006/relationships/slide" Target="slides/slide45.xml"/><Relationship Id="rId108" Type="http://schemas.openxmlformats.org/officeDocument/2006/relationships/slide" Target="slides/slide50.xml"/><Relationship Id="rId124" Type="http://schemas.openxmlformats.org/officeDocument/2006/relationships/slide" Target="slides/slide66.xml"/><Relationship Id="rId129" Type="http://schemas.openxmlformats.org/officeDocument/2006/relationships/slide" Target="slides/slide71.xml"/><Relationship Id="rId54" Type="http://schemas.openxmlformats.org/officeDocument/2006/relationships/slideMaster" Target="slideMasters/slideMaster54.xml"/><Relationship Id="rId70" Type="http://schemas.openxmlformats.org/officeDocument/2006/relationships/slide" Target="slides/slide12.xml"/><Relationship Id="rId75" Type="http://schemas.openxmlformats.org/officeDocument/2006/relationships/slide" Target="slides/slide17.xml"/><Relationship Id="rId91" Type="http://schemas.openxmlformats.org/officeDocument/2006/relationships/slide" Target="slides/slide33.xml"/><Relationship Id="rId96" Type="http://schemas.openxmlformats.org/officeDocument/2006/relationships/slide" Target="slides/slide38.xml"/><Relationship Id="rId140" Type="http://schemas.openxmlformats.org/officeDocument/2006/relationships/slide" Target="slides/slide82.xml"/><Relationship Id="rId145" Type="http://schemas.openxmlformats.org/officeDocument/2006/relationships/slide" Target="slides/slide87.xml"/><Relationship Id="rId161" Type="http://schemas.openxmlformats.org/officeDocument/2006/relationships/slide" Target="slides/slide103.xml"/><Relationship Id="rId16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Master" Target="slideMasters/slideMaster49.xml"/><Relationship Id="rId57" Type="http://schemas.openxmlformats.org/officeDocument/2006/relationships/slideMaster" Target="slideMasters/slideMaster57.xml"/><Relationship Id="rId106" Type="http://schemas.openxmlformats.org/officeDocument/2006/relationships/slide" Target="slides/slide48.xml"/><Relationship Id="rId114" Type="http://schemas.openxmlformats.org/officeDocument/2006/relationships/slide" Target="slides/slide56.xml"/><Relationship Id="rId119" Type="http://schemas.openxmlformats.org/officeDocument/2006/relationships/slide" Target="slides/slide61.xml"/><Relationship Id="rId127" Type="http://schemas.openxmlformats.org/officeDocument/2006/relationships/slide" Target="slides/slide69.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44" Type="http://schemas.openxmlformats.org/officeDocument/2006/relationships/slideMaster" Target="slideMasters/slideMaster44.xml"/><Relationship Id="rId52" Type="http://schemas.openxmlformats.org/officeDocument/2006/relationships/slideMaster" Target="slideMasters/slideMaster52.xml"/><Relationship Id="rId60" Type="http://schemas.openxmlformats.org/officeDocument/2006/relationships/slide" Target="slides/slide2.xml"/><Relationship Id="rId65" Type="http://schemas.openxmlformats.org/officeDocument/2006/relationships/slide" Target="slides/slide7.xml"/><Relationship Id="rId73" Type="http://schemas.openxmlformats.org/officeDocument/2006/relationships/slide" Target="slides/slide15.xml"/><Relationship Id="rId78" Type="http://schemas.openxmlformats.org/officeDocument/2006/relationships/slide" Target="slides/slide20.xml"/><Relationship Id="rId81" Type="http://schemas.openxmlformats.org/officeDocument/2006/relationships/slide" Target="slides/slide23.xml"/><Relationship Id="rId86" Type="http://schemas.openxmlformats.org/officeDocument/2006/relationships/slide" Target="slides/slide28.xml"/><Relationship Id="rId94" Type="http://schemas.openxmlformats.org/officeDocument/2006/relationships/slide" Target="slides/slide36.xml"/><Relationship Id="rId99" Type="http://schemas.openxmlformats.org/officeDocument/2006/relationships/slide" Target="slides/slide41.xml"/><Relationship Id="rId101" Type="http://schemas.openxmlformats.org/officeDocument/2006/relationships/slide" Target="slides/slide43.xml"/><Relationship Id="rId122" Type="http://schemas.openxmlformats.org/officeDocument/2006/relationships/slide" Target="slides/slide64.xml"/><Relationship Id="rId130" Type="http://schemas.openxmlformats.org/officeDocument/2006/relationships/slide" Target="slides/slide72.xml"/><Relationship Id="rId135" Type="http://schemas.openxmlformats.org/officeDocument/2006/relationships/slide" Target="slides/slide77.xml"/><Relationship Id="rId143" Type="http://schemas.openxmlformats.org/officeDocument/2006/relationships/slide" Target="slides/slide85.xml"/><Relationship Id="rId148" Type="http://schemas.openxmlformats.org/officeDocument/2006/relationships/slide" Target="slides/slide90.xml"/><Relationship Id="rId151" Type="http://schemas.openxmlformats.org/officeDocument/2006/relationships/slide" Target="slides/slide93.xml"/><Relationship Id="rId156" Type="http://schemas.openxmlformats.org/officeDocument/2006/relationships/slide" Target="slides/slide98.xml"/><Relationship Id="rId164" Type="http://schemas.openxmlformats.org/officeDocument/2006/relationships/slide" Target="slides/slide106.xml"/><Relationship Id="rId16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Master" Target="slideMasters/slideMaster39.xml"/><Relationship Id="rId109" Type="http://schemas.openxmlformats.org/officeDocument/2006/relationships/slide" Target="slides/slide51.xml"/><Relationship Id="rId34" Type="http://schemas.openxmlformats.org/officeDocument/2006/relationships/slideMaster" Target="slideMasters/slideMaster34.xml"/><Relationship Id="rId50" Type="http://schemas.openxmlformats.org/officeDocument/2006/relationships/slideMaster" Target="slideMasters/slideMaster50.xml"/><Relationship Id="rId55" Type="http://schemas.openxmlformats.org/officeDocument/2006/relationships/slideMaster" Target="slideMasters/slideMaster55.xml"/><Relationship Id="rId76" Type="http://schemas.openxmlformats.org/officeDocument/2006/relationships/slide" Target="slides/slide18.xml"/><Relationship Id="rId97" Type="http://schemas.openxmlformats.org/officeDocument/2006/relationships/slide" Target="slides/slide39.xml"/><Relationship Id="rId104" Type="http://schemas.openxmlformats.org/officeDocument/2006/relationships/slide" Target="slides/slide46.xml"/><Relationship Id="rId120" Type="http://schemas.openxmlformats.org/officeDocument/2006/relationships/slide" Target="slides/slide62.xml"/><Relationship Id="rId125" Type="http://schemas.openxmlformats.org/officeDocument/2006/relationships/slide" Target="slides/slide67.xml"/><Relationship Id="rId141" Type="http://schemas.openxmlformats.org/officeDocument/2006/relationships/slide" Target="slides/slide83.xml"/><Relationship Id="rId146" Type="http://schemas.openxmlformats.org/officeDocument/2006/relationships/slide" Target="slides/slide88.xml"/><Relationship Id="rId167"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slide" Target="slides/slide13.xml"/><Relationship Id="rId92" Type="http://schemas.openxmlformats.org/officeDocument/2006/relationships/slide" Target="slides/slide34.xml"/><Relationship Id="rId162" Type="http://schemas.openxmlformats.org/officeDocument/2006/relationships/slide" Target="slides/slide104.xml"/><Relationship Id="rId2" Type="http://schemas.openxmlformats.org/officeDocument/2006/relationships/slideMaster" Target="slideMasters/slideMaster2.xml"/><Relationship Id="rId29" Type="http://schemas.openxmlformats.org/officeDocument/2006/relationships/slideMaster" Target="slideMasters/slideMaster29.xml"/><Relationship Id="rId24" Type="http://schemas.openxmlformats.org/officeDocument/2006/relationships/slideMaster" Target="slideMasters/slideMaster24.xml"/><Relationship Id="rId40" Type="http://schemas.openxmlformats.org/officeDocument/2006/relationships/slideMaster" Target="slideMasters/slideMaster40.xml"/><Relationship Id="rId45" Type="http://schemas.openxmlformats.org/officeDocument/2006/relationships/slideMaster" Target="slideMasters/slideMaster45.xml"/><Relationship Id="rId66" Type="http://schemas.openxmlformats.org/officeDocument/2006/relationships/slide" Target="slides/slide8.xml"/><Relationship Id="rId87" Type="http://schemas.openxmlformats.org/officeDocument/2006/relationships/slide" Target="slides/slide29.xml"/><Relationship Id="rId110" Type="http://schemas.openxmlformats.org/officeDocument/2006/relationships/slide" Target="slides/slide52.xml"/><Relationship Id="rId115" Type="http://schemas.openxmlformats.org/officeDocument/2006/relationships/slide" Target="slides/slide57.xml"/><Relationship Id="rId131" Type="http://schemas.openxmlformats.org/officeDocument/2006/relationships/slide" Target="slides/slide73.xml"/><Relationship Id="rId136" Type="http://schemas.openxmlformats.org/officeDocument/2006/relationships/slide" Target="slides/slide78.xml"/><Relationship Id="rId157" Type="http://schemas.openxmlformats.org/officeDocument/2006/relationships/slide" Target="slides/slide99.xml"/><Relationship Id="rId61" Type="http://schemas.openxmlformats.org/officeDocument/2006/relationships/slide" Target="slides/slide3.xml"/><Relationship Id="rId82" Type="http://schemas.openxmlformats.org/officeDocument/2006/relationships/slide" Target="slides/slide24.xml"/><Relationship Id="rId152" Type="http://schemas.openxmlformats.org/officeDocument/2006/relationships/slide" Target="slides/slide94.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56" Type="http://schemas.openxmlformats.org/officeDocument/2006/relationships/slideMaster" Target="slideMasters/slideMaster56.xml"/><Relationship Id="rId77" Type="http://schemas.openxmlformats.org/officeDocument/2006/relationships/slide" Target="slides/slide19.xml"/><Relationship Id="rId100" Type="http://schemas.openxmlformats.org/officeDocument/2006/relationships/slide" Target="slides/slide42.xml"/><Relationship Id="rId105" Type="http://schemas.openxmlformats.org/officeDocument/2006/relationships/slide" Target="slides/slide47.xml"/><Relationship Id="rId126" Type="http://schemas.openxmlformats.org/officeDocument/2006/relationships/slide" Target="slides/slide68.xml"/><Relationship Id="rId147" Type="http://schemas.openxmlformats.org/officeDocument/2006/relationships/slide" Target="slides/slide89.xml"/><Relationship Id="rId168"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Master" Target="slideMasters/slideMaster51.xml"/><Relationship Id="rId72" Type="http://schemas.openxmlformats.org/officeDocument/2006/relationships/slide" Target="slides/slide14.xml"/><Relationship Id="rId93" Type="http://schemas.openxmlformats.org/officeDocument/2006/relationships/slide" Target="slides/slide35.xml"/><Relationship Id="rId98" Type="http://schemas.openxmlformats.org/officeDocument/2006/relationships/slide" Target="slides/slide40.xml"/><Relationship Id="rId121" Type="http://schemas.openxmlformats.org/officeDocument/2006/relationships/slide" Target="slides/slide63.xml"/><Relationship Id="rId142" Type="http://schemas.openxmlformats.org/officeDocument/2006/relationships/slide" Target="slides/slide84.xml"/><Relationship Id="rId163" Type="http://schemas.openxmlformats.org/officeDocument/2006/relationships/slide" Target="slides/slide105.xml"/><Relationship Id="rId3" Type="http://schemas.openxmlformats.org/officeDocument/2006/relationships/slideMaster" Target="slideMasters/slideMaster3.xml"/><Relationship Id="rId25" Type="http://schemas.openxmlformats.org/officeDocument/2006/relationships/slideMaster" Target="slideMasters/slideMaster25.xml"/><Relationship Id="rId46" Type="http://schemas.openxmlformats.org/officeDocument/2006/relationships/slideMaster" Target="slideMasters/slideMaster46.xml"/><Relationship Id="rId67" Type="http://schemas.openxmlformats.org/officeDocument/2006/relationships/slide" Target="slides/slide9.xml"/><Relationship Id="rId116" Type="http://schemas.openxmlformats.org/officeDocument/2006/relationships/slide" Target="slides/slide58.xml"/><Relationship Id="rId137" Type="http://schemas.openxmlformats.org/officeDocument/2006/relationships/slide" Target="slides/slide79.xml"/><Relationship Id="rId158" Type="http://schemas.openxmlformats.org/officeDocument/2006/relationships/slide" Target="slides/slide100.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62" Type="http://schemas.openxmlformats.org/officeDocument/2006/relationships/slide" Target="slides/slide4.xml"/><Relationship Id="rId83" Type="http://schemas.openxmlformats.org/officeDocument/2006/relationships/slide" Target="slides/slide25.xml"/><Relationship Id="rId88" Type="http://schemas.openxmlformats.org/officeDocument/2006/relationships/slide" Target="slides/slide30.xml"/><Relationship Id="rId111" Type="http://schemas.openxmlformats.org/officeDocument/2006/relationships/slide" Target="slides/slide53.xml"/><Relationship Id="rId132" Type="http://schemas.openxmlformats.org/officeDocument/2006/relationships/slide" Target="slides/slide74.xml"/><Relationship Id="rId153" Type="http://schemas.openxmlformats.org/officeDocument/2006/relationships/slide" Target="slides/slide9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Sheet1!$B$1</c:f>
              <c:strCache>
                <c:ptCount val="1"/>
                <c:pt idx="0">
                  <c:v>Annual</c:v>
                </c:pt>
              </c:strCache>
            </c:strRef>
          </c:tx>
          <c:spPr>
            <a:solidFill>
              <a:schemeClr val="accent1"/>
            </a:solidFill>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0-8226-4BF2-B7EA-7F8D6AD460D7}"/>
                </c:ext>
              </c:extLst>
            </c:dLbl>
            <c:dLbl>
              <c:idx val="1"/>
              <c:delete val="1"/>
              <c:extLst>
                <c:ext xmlns:c15="http://schemas.microsoft.com/office/drawing/2012/chart" uri="{CE6537A1-D6FC-4f65-9D91-7224C49458BB}"/>
                <c:ext xmlns:c16="http://schemas.microsoft.com/office/drawing/2014/chart" uri="{C3380CC4-5D6E-409C-BE32-E72D297353CC}">
                  <c16:uniqueId val="{00000001-8226-4BF2-B7EA-7F8D6AD460D7}"/>
                </c:ext>
              </c:extLst>
            </c:dLbl>
            <c:dLbl>
              <c:idx val="2"/>
              <c:delete val="1"/>
              <c:extLst>
                <c:ext xmlns:c15="http://schemas.microsoft.com/office/drawing/2012/chart" uri="{CE6537A1-D6FC-4f65-9D91-7224C49458BB}"/>
                <c:ext xmlns:c16="http://schemas.microsoft.com/office/drawing/2014/chart" uri="{C3380CC4-5D6E-409C-BE32-E72D297353CC}">
                  <c16:uniqueId val="{00000002-8226-4BF2-B7EA-7F8D6AD460D7}"/>
                </c:ext>
              </c:extLst>
            </c:dLbl>
            <c:dLbl>
              <c:idx val="3"/>
              <c:delete val="1"/>
              <c:extLst>
                <c:ext xmlns:c15="http://schemas.microsoft.com/office/drawing/2012/chart" uri="{CE6537A1-D6FC-4f65-9D91-7224C49458BB}"/>
                <c:ext xmlns:c16="http://schemas.microsoft.com/office/drawing/2014/chart" uri="{C3380CC4-5D6E-409C-BE32-E72D297353CC}">
                  <c16:uniqueId val="{00000003-8226-4BF2-B7EA-7F8D6AD460D7}"/>
                </c:ext>
              </c:extLst>
            </c:dLbl>
            <c:dLbl>
              <c:idx val="4"/>
              <c:delete val="1"/>
              <c:extLst>
                <c:ext xmlns:c15="http://schemas.microsoft.com/office/drawing/2012/chart" uri="{CE6537A1-D6FC-4f65-9D91-7224C49458BB}"/>
                <c:ext xmlns:c16="http://schemas.microsoft.com/office/drawing/2014/chart" uri="{C3380CC4-5D6E-409C-BE32-E72D297353CC}">
                  <c16:uniqueId val="{00000004-8226-4BF2-B7EA-7F8D6AD460D7}"/>
                </c:ext>
              </c:extLst>
            </c:dLbl>
            <c:dLbl>
              <c:idx val="5"/>
              <c:delete val="1"/>
              <c:extLst>
                <c:ext xmlns:c15="http://schemas.microsoft.com/office/drawing/2012/chart" uri="{CE6537A1-D6FC-4f65-9D91-7224C49458BB}"/>
                <c:ext xmlns:c16="http://schemas.microsoft.com/office/drawing/2014/chart" uri="{C3380CC4-5D6E-409C-BE32-E72D297353CC}">
                  <c16:uniqueId val="{00000005-8226-4BF2-B7EA-7F8D6AD460D7}"/>
                </c:ext>
              </c:extLst>
            </c:dLbl>
            <c:dLbl>
              <c:idx val="7"/>
              <c:delete val="1"/>
              <c:extLst>
                <c:ext xmlns:c15="http://schemas.microsoft.com/office/drawing/2012/chart" uri="{CE6537A1-D6FC-4f65-9D91-7224C49458BB}"/>
                <c:ext xmlns:c16="http://schemas.microsoft.com/office/drawing/2014/chart" uri="{C3380CC4-5D6E-409C-BE32-E72D297353CC}">
                  <c16:uniqueId val="{00000006-8226-4BF2-B7EA-7F8D6AD460D7}"/>
                </c:ext>
              </c:extLst>
            </c:dLbl>
            <c:dLbl>
              <c:idx val="8"/>
              <c:delete val="1"/>
              <c:extLst>
                <c:ext xmlns:c15="http://schemas.microsoft.com/office/drawing/2012/chart" uri="{CE6537A1-D6FC-4f65-9D91-7224C49458BB}"/>
                <c:ext xmlns:c16="http://schemas.microsoft.com/office/drawing/2014/chart" uri="{C3380CC4-5D6E-409C-BE32-E72D297353CC}">
                  <c16:uniqueId val="{00000007-8226-4BF2-B7EA-7F8D6AD460D7}"/>
                </c:ext>
              </c:extLst>
            </c:dLbl>
            <c:dLbl>
              <c:idx val="9"/>
              <c:delete val="1"/>
              <c:extLst>
                <c:ext xmlns:c15="http://schemas.microsoft.com/office/drawing/2012/chart" uri="{CE6537A1-D6FC-4f65-9D91-7224C49458BB}"/>
                <c:ext xmlns:c16="http://schemas.microsoft.com/office/drawing/2014/chart" uri="{C3380CC4-5D6E-409C-BE32-E72D297353CC}">
                  <c16:uniqueId val="{00000008-8226-4BF2-B7EA-7F8D6AD460D7}"/>
                </c:ext>
              </c:extLst>
            </c:dLbl>
            <c:dLbl>
              <c:idx val="10"/>
              <c:layout>
                <c:manualLayout>
                  <c:x val="0"/>
                  <c:y val="0.23568992507236899"/>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8226-4BF2-B7EA-7F8D6AD460D7}"/>
                </c:ext>
              </c:extLst>
            </c:dLbl>
            <c:spPr>
              <a:noFill/>
              <a:ln>
                <a:noFill/>
              </a:ln>
              <a:effectLst/>
            </c:spPr>
            <c:txPr>
              <a:bodyPr/>
              <a:lstStyle/>
              <a:p>
                <a:pPr>
                  <a:defRPr sz="16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Sheet1!$A$2:$A$24</c:f>
              <c:numCache>
                <c:formatCode>General</c:formatCode>
                <c:ptCount val="23"/>
                <c:pt idx="0">
                  <c:v>1987</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numCache>
            </c:numRef>
          </c:cat>
          <c:val>
            <c:numRef>
              <c:f>Sheet1!$B$2:$B$24</c:f>
              <c:numCache>
                <c:formatCode>General</c:formatCode>
                <c:ptCount val="23"/>
                <c:pt idx="0">
                  <c:v>1</c:v>
                </c:pt>
                <c:pt idx="1">
                  <c:v>1</c:v>
                </c:pt>
                <c:pt idx="2">
                  <c:v>2</c:v>
                </c:pt>
                <c:pt idx="3">
                  <c:v>2</c:v>
                </c:pt>
                <c:pt idx="4">
                  <c:v>6</c:v>
                </c:pt>
                <c:pt idx="5">
                  <c:v>7</c:v>
                </c:pt>
                <c:pt idx="6">
                  <c:v>10</c:v>
                </c:pt>
                <c:pt idx="7">
                  <c:v>14</c:v>
                </c:pt>
                <c:pt idx="8">
                  <c:v>13</c:v>
                </c:pt>
                <c:pt idx="9">
                  <c:v>16</c:v>
                </c:pt>
                <c:pt idx="10">
                  <c:v>25</c:v>
                </c:pt>
                <c:pt idx="11">
                  <c:v>39</c:v>
                </c:pt>
                <c:pt idx="12">
                  <c:v>42</c:v>
                </c:pt>
                <c:pt idx="13">
                  <c:v>40</c:v>
                </c:pt>
                <c:pt idx="14">
                  <c:v>27</c:v>
                </c:pt>
                <c:pt idx="15">
                  <c:v>43</c:v>
                </c:pt>
                <c:pt idx="16">
                  <c:v>38</c:v>
                </c:pt>
                <c:pt idx="17">
                  <c:v>42</c:v>
                </c:pt>
                <c:pt idx="18">
                  <c:v>35</c:v>
                </c:pt>
                <c:pt idx="19">
                  <c:v>50</c:v>
                </c:pt>
                <c:pt idx="20">
                  <c:v>54</c:v>
                </c:pt>
                <c:pt idx="21">
                  <c:v>59</c:v>
                </c:pt>
                <c:pt idx="22">
                  <c:v>42</c:v>
                </c:pt>
              </c:numCache>
            </c:numRef>
          </c:val>
          <c:extLst>
            <c:ext xmlns:c16="http://schemas.microsoft.com/office/drawing/2014/chart" uri="{C3380CC4-5D6E-409C-BE32-E72D297353CC}">
              <c16:uniqueId val="{0000000A-8226-4BF2-B7EA-7F8D6AD460D7}"/>
            </c:ext>
          </c:extLst>
        </c:ser>
        <c:dLbls>
          <c:showLegendKey val="0"/>
          <c:showVal val="0"/>
          <c:showCatName val="0"/>
          <c:showSerName val="0"/>
          <c:showPercent val="0"/>
          <c:showBubbleSize val="0"/>
        </c:dLbls>
        <c:gapWidth val="50"/>
        <c:axId val="583149680"/>
        <c:axId val="583150072"/>
      </c:barChart>
      <c:lineChart>
        <c:grouping val="standard"/>
        <c:varyColors val="0"/>
        <c:ser>
          <c:idx val="1"/>
          <c:order val="1"/>
          <c:tx>
            <c:strRef>
              <c:f>Sheet1!$C$1</c:f>
              <c:strCache>
                <c:ptCount val="1"/>
                <c:pt idx="0">
                  <c:v>Total</c:v>
                </c:pt>
              </c:strCache>
            </c:strRef>
          </c:tx>
          <c:marker>
            <c:symbol val="none"/>
          </c:marker>
          <c:dLbls>
            <c:dLbl>
              <c:idx val="1"/>
              <c:delete val="1"/>
              <c:extLst>
                <c:ext xmlns:c15="http://schemas.microsoft.com/office/drawing/2012/chart" uri="{CE6537A1-D6FC-4f65-9D91-7224C49458BB}"/>
                <c:ext xmlns:c16="http://schemas.microsoft.com/office/drawing/2014/chart" uri="{C3380CC4-5D6E-409C-BE32-E72D297353CC}">
                  <c16:uniqueId val="{0000000B-8226-4BF2-B7EA-7F8D6AD460D7}"/>
                </c:ext>
              </c:extLst>
            </c:dLbl>
            <c:dLbl>
              <c:idx val="2"/>
              <c:delete val="1"/>
              <c:extLst>
                <c:ext xmlns:c15="http://schemas.microsoft.com/office/drawing/2012/chart" uri="{CE6537A1-D6FC-4f65-9D91-7224C49458BB}"/>
                <c:ext xmlns:c16="http://schemas.microsoft.com/office/drawing/2014/chart" uri="{C3380CC4-5D6E-409C-BE32-E72D297353CC}">
                  <c16:uniqueId val="{0000000C-8226-4BF2-B7EA-7F8D6AD460D7}"/>
                </c:ext>
              </c:extLst>
            </c:dLbl>
            <c:dLbl>
              <c:idx val="4"/>
              <c:delete val="1"/>
              <c:extLst>
                <c:ext xmlns:c15="http://schemas.microsoft.com/office/drawing/2012/chart" uri="{CE6537A1-D6FC-4f65-9D91-7224C49458BB}"/>
                <c:ext xmlns:c16="http://schemas.microsoft.com/office/drawing/2014/chart" uri="{C3380CC4-5D6E-409C-BE32-E72D297353CC}">
                  <c16:uniqueId val="{0000000D-8226-4BF2-B7EA-7F8D6AD460D7}"/>
                </c:ext>
              </c:extLst>
            </c:dLbl>
            <c:dLbl>
              <c:idx val="5"/>
              <c:delete val="1"/>
              <c:extLst>
                <c:ext xmlns:c15="http://schemas.microsoft.com/office/drawing/2012/chart" uri="{CE6537A1-D6FC-4f65-9D91-7224C49458BB}"/>
                <c:ext xmlns:c16="http://schemas.microsoft.com/office/drawing/2014/chart" uri="{C3380CC4-5D6E-409C-BE32-E72D297353CC}">
                  <c16:uniqueId val="{0000000E-8226-4BF2-B7EA-7F8D6AD460D7}"/>
                </c:ext>
              </c:extLst>
            </c:dLbl>
            <c:dLbl>
              <c:idx val="6"/>
              <c:delete val="1"/>
              <c:extLst>
                <c:ext xmlns:c15="http://schemas.microsoft.com/office/drawing/2012/chart" uri="{CE6537A1-D6FC-4f65-9D91-7224C49458BB}"/>
                <c:ext xmlns:c16="http://schemas.microsoft.com/office/drawing/2014/chart" uri="{C3380CC4-5D6E-409C-BE32-E72D297353CC}">
                  <c16:uniqueId val="{0000000F-8226-4BF2-B7EA-7F8D6AD460D7}"/>
                </c:ext>
              </c:extLst>
            </c:dLbl>
            <c:dLbl>
              <c:idx val="7"/>
              <c:delete val="1"/>
              <c:extLst>
                <c:ext xmlns:c15="http://schemas.microsoft.com/office/drawing/2012/chart" uri="{CE6537A1-D6FC-4f65-9D91-7224C49458BB}"/>
                <c:ext xmlns:c16="http://schemas.microsoft.com/office/drawing/2014/chart" uri="{C3380CC4-5D6E-409C-BE32-E72D297353CC}">
                  <c16:uniqueId val="{00000010-8226-4BF2-B7EA-7F8D6AD460D7}"/>
                </c:ext>
              </c:extLst>
            </c:dLbl>
            <c:dLbl>
              <c:idx val="9"/>
              <c:delete val="1"/>
              <c:extLst>
                <c:ext xmlns:c15="http://schemas.microsoft.com/office/drawing/2012/chart" uri="{CE6537A1-D6FC-4f65-9D91-7224C49458BB}"/>
                <c:ext xmlns:c16="http://schemas.microsoft.com/office/drawing/2014/chart" uri="{C3380CC4-5D6E-409C-BE32-E72D297353CC}">
                  <c16:uniqueId val="{00000011-8226-4BF2-B7EA-7F8D6AD460D7}"/>
                </c:ext>
              </c:extLst>
            </c:dLbl>
            <c:dLbl>
              <c:idx val="11"/>
              <c:delete val="1"/>
              <c:extLst>
                <c:ext xmlns:c15="http://schemas.microsoft.com/office/drawing/2012/chart" uri="{CE6537A1-D6FC-4f65-9D91-7224C49458BB}"/>
                <c:ext xmlns:c16="http://schemas.microsoft.com/office/drawing/2014/chart" uri="{C3380CC4-5D6E-409C-BE32-E72D297353CC}">
                  <c16:uniqueId val="{00000012-8226-4BF2-B7EA-7F8D6AD460D7}"/>
                </c:ext>
              </c:extLst>
            </c:dLbl>
            <c:dLbl>
              <c:idx val="12"/>
              <c:delete val="1"/>
              <c:extLst>
                <c:ext xmlns:c15="http://schemas.microsoft.com/office/drawing/2012/chart" uri="{CE6537A1-D6FC-4f65-9D91-7224C49458BB}"/>
                <c:ext xmlns:c16="http://schemas.microsoft.com/office/drawing/2014/chart" uri="{C3380CC4-5D6E-409C-BE32-E72D297353CC}">
                  <c16:uniqueId val="{00000013-8226-4BF2-B7EA-7F8D6AD460D7}"/>
                </c:ext>
              </c:extLst>
            </c:dLbl>
            <c:dLbl>
              <c:idx val="14"/>
              <c:delete val="1"/>
              <c:extLst>
                <c:ext xmlns:c15="http://schemas.microsoft.com/office/drawing/2012/chart" uri="{CE6537A1-D6FC-4f65-9D91-7224C49458BB}"/>
                <c:ext xmlns:c16="http://schemas.microsoft.com/office/drawing/2014/chart" uri="{C3380CC4-5D6E-409C-BE32-E72D297353CC}">
                  <c16:uniqueId val="{00000014-8226-4BF2-B7EA-7F8D6AD460D7}"/>
                </c:ext>
              </c:extLst>
            </c:dLbl>
            <c:dLbl>
              <c:idx val="15"/>
              <c:delete val="1"/>
              <c:extLst>
                <c:ext xmlns:c15="http://schemas.microsoft.com/office/drawing/2012/chart" uri="{CE6537A1-D6FC-4f65-9D91-7224C49458BB}"/>
                <c:ext xmlns:c16="http://schemas.microsoft.com/office/drawing/2014/chart" uri="{C3380CC4-5D6E-409C-BE32-E72D297353CC}">
                  <c16:uniqueId val="{00000015-8226-4BF2-B7EA-7F8D6AD460D7}"/>
                </c:ext>
              </c:extLst>
            </c:dLbl>
            <c:dLbl>
              <c:idx val="16"/>
              <c:delete val="1"/>
              <c:extLst>
                <c:ext xmlns:c15="http://schemas.microsoft.com/office/drawing/2012/chart" uri="{CE6537A1-D6FC-4f65-9D91-7224C49458BB}"/>
                <c:ext xmlns:c16="http://schemas.microsoft.com/office/drawing/2014/chart" uri="{C3380CC4-5D6E-409C-BE32-E72D297353CC}">
                  <c16:uniqueId val="{00000016-8226-4BF2-B7EA-7F8D6AD460D7}"/>
                </c:ext>
              </c:extLst>
            </c:dLbl>
            <c:dLbl>
              <c:idx val="17"/>
              <c:delete val="1"/>
              <c:extLst>
                <c:ext xmlns:c15="http://schemas.microsoft.com/office/drawing/2012/chart" uri="{CE6537A1-D6FC-4f65-9D91-7224C49458BB}"/>
                <c:ext xmlns:c16="http://schemas.microsoft.com/office/drawing/2014/chart" uri="{C3380CC4-5D6E-409C-BE32-E72D297353CC}">
                  <c16:uniqueId val="{00000017-8226-4BF2-B7EA-7F8D6AD460D7}"/>
                </c:ext>
              </c:extLst>
            </c:dLbl>
            <c:dLbl>
              <c:idx val="19"/>
              <c:delete val="1"/>
              <c:extLst>
                <c:ext xmlns:c15="http://schemas.microsoft.com/office/drawing/2012/chart" uri="{CE6537A1-D6FC-4f65-9D91-7224C49458BB}"/>
                <c:ext xmlns:c16="http://schemas.microsoft.com/office/drawing/2014/chart" uri="{C3380CC4-5D6E-409C-BE32-E72D297353CC}">
                  <c16:uniqueId val="{00000018-8226-4BF2-B7EA-7F8D6AD460D7}"/>
                </c:ext>
              </c:extLst>
            </c:dLbl>
            <c:dLbl>
              <c:idx val="20"/>
              <c:delete val="1"/>
              <c:extLst>
                <c:ext xmlns:c15="http://schemas.microsoft.com/office/drawing/2012/chart" uri="{CE6537A1-D6FC-4f65-9D91-7224C49458BB}"/>
                <c:ext xmlns:c16="http://schemas.microsoft.com/office/drawing/2014/chart" uri="{C3380CC4-5D6E-409C-BE32-E72D297353CC}">
                  <c16:uniqueId val="{00000019-8226-4BF2-B7EA-7F8D6AD460D7}"/>
                </c:ext>
              </c:extLst>
            </c:dLbl>
            <c:dLbl>
              <c:idx val="21"/>
              <c:delete val="1"/>
              <c:extLst>
                <c:ext xmlns:c15="http://schemas.microsoft.com/office/drawing/2012/chart" uri="{CE6537A1-D6FC-4f65-9D91-7224C49458BB}"/>
                <c:ext xmlns:c16="http://schemas.microsoft.com/office/drawing/2014/chart" uri="{C3380CC4-5D6E-409C-BE32-E72D297353CC}">
                  <c16:uniqueId val="{0000001A-8226-4BF2-B7EA-7F8D6AD460D7}"/>
                </c:ext>
              </c:extLst>
            </c:dLbl>
            <c:spPr>
              <a:noFill/>
              <a:ln>
                <a:noFill/>
              </a:ln>
              <a:effectLst/>
            </c:spPr>
            <c:txPr>
              <a:bodyPr/>
              <a:lstStyle/>
              <a:p>
                <a:pPr>
                  <a:defRPr b="1" i="0">
                    <a:solidFill>
                      <a:schemeClr val="accent2">
                        <a:lumMod val="75000"/>
                      </a:schemeClr>
                    </a:solidFill>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Sheet1!$A$2:$A$24</c:f>
              <c:numCache>
                <c:formatCode>General</c:formatCode>
                <c:ptCount val="23"/>
                <c:pt idx="0">
                  <c:v>1987</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numCache>
            </c:numRef>
          </c:cat>
          <c:val>
            <c:numRef>
              <c:f>Sheet1!$C$2:$C$24</c:f>
              <c:numCache>
                <c:formatCode>General</c:formatCode>
                <c:ptCount val="23"/>
                <c:pt idx="0">
                  <c:v>1</c:v>
                </c:pt>
                <c:pt idx="1">
                  <c:v>2</c:v>
                </c:pt>
                <c:pt idx="2">
                  <c:v>4</c:v>
                </c:pt>
                <c:pt idx="3">
                  <c:v>6</c:v>
                </c:pt>
                <c:pt idx="4">
                  <c:v>12</c:v>
                </c:pt>
                <c:pt idx="5">
                  <c:v>19</c:v>
                </c:pt>
                <c:pt idx="6">
                  <c:v>29</c:v>
                </c:pt>
                <c:pt idx="7">
                  <c:v>43</c:v>
                </c:pt>
                <c:pt idx="8">
                  <c:v>56</c:v>
                </c:pt>
                <c:pt idx="9">
                  <c:v>72</c:v>
                </c:pt>
                <c:pt idx="10">
                  <c:v>97</c:v>
                </c:pt>
                <c:pt idx="11">
                  <c:v>136</c:v>
                </c:pt>
                <c:pt idx="12">
                  <c:v>178</c:v>
                </c:pt>
                <c:pt idx="13">
                  <c:v>218</c:v>
                </c:pt>
                <c:pt idx="14">
                  <c:v>245</c:v>
                </c:pt>
                <c:pt idx="15">
                  <c:v>288</c:v>
                </c:pt>
                <c:pt idx="16">
                  <c:v>326</c:v>
                </c:pt>
                <c:pt idx="17">
                  <c:v>368</c:v>
                </c:pt>
                <c:pt idx="18">
                  <c:v>403</c:v>
                </c:pt>
                <c:pt idx="19">
                  <c:v>453</c:v>
                </c:pt>
                <c:pt idx="20">
                  <c:v>507</c:v>
                </c:pt>
                <c:pt idx="21">
                  <c:v>566</c:v>
                </c:pt>
                <c:pt idx="22">
                  <c:v>608</c:v>
                </c:pt>
              </c:numCache>
            </c:numRef>
          </c:val>
          <c:smooth val="0"/>
          <c:extLst>
            <c:ext xmlns:c16="http://schemas.microsoft.com/office/drawing/2014/chart" uri="{C3380CC4-5D6E-409C-BE32-E72D297353CC}">
              <c16:uniqueId val="{0000001B-8226-4BF2-B7EA-7F8D6AD460D7}"/>
            </c:ext>
          </c:extLst>
        </c:ser>
        <c:dLbls>
          <c:showLegendKey val="0"/>
          <c:showVal val="0"/>
          <c:showCatName val="0"/>
          <c:showSerName val="0"/>
          <c:showPercent val="0"/>
          <c:showBubbleSize val="0"/>
        </c:dLbls>
        <c:marker val="1"/>
        <c:smooth val="0"/>
        <c:axId val="515751968"/>
        <c:axId val="515751576"/>
      </c:lineChart>
      <c:catAx>
        <c:axId val="583149680"/>
        <c:scaling>
          <c:orientation val="minMax"/>
        </c:scaling>
        <c:delete val="0"/>
        <c:axPos val="b"/>
        <c:numFmt formatCode="General" sourceLinked="1"/>
        <c:majorTickMark val="out"/>
        <c:minorTickMark val="none"/>
        <c:tickLblPos val="nextTo"/>
        <c:txPr>
          <a:bodyPr/>
          <a:lstStyle/>
          <a:p>
            <a:pPr>
              <a:defRPr sz="1600" b="0" i="0">
                <a:latin typeface="Helvetica Neue"/>
                <a:cs typeface="Helvetica Neue"/>
              </a:defRPr>
            </a:pPr>
            <a:endParaRPr lang="en-US"/>
          </a:p>
        </c:txPr>
        <c:crossAx val="583150072"/>
        <c:crosses val="autoZero"/>
        <c:auto val="1"/>
        <c:lblAlgn val="ctr"/>
        <c:lblOffset val="100"/>
        <c:noMultiLvlLbl val="0"/>
      </c:catAx>
      <c:valAx>
        <c:axId val="583150072"/>
        <c:scaling>
          <c:orientation val="minMax"/>
        </c:scaling>
        <c:delete val="0"/>
        <c:axPos val="l"/>
        <c:numFmt formatCode="General" sourceLinked="1"/>
        <c:majorTickMark val="none"/>
        <c:minorTickMark val="none"/>
        <c:tickLblPos val="none"/>
        <c:spPr>
          <a:ln>
            <a:noFill/>
          </a:ln>
        </c:spPr>
        <c:crossAx val="583149680"/>
        <c:crosses val="autoZero"/>
        <c:crossBetween val="between"/>
      </c:valAx>
      <c:valAx>
        <c:axId val="515751576"/>
        <c:scaling>
          <c:orientation val="minMax"/>
        </c:scaling>
        <c:delete val="0"/>
        <c:axPos val="r"/>
        <c:numFmt formatCode="General" sourceLinked="1"/>
        <c:majorTickMark val="none"/>
        <c:minorTickMark val="none"/>
        <c:tickLblPos val="none"/>
        <c:spPr>
          <a:ln>
            <a:noFill/>
          </a:ln>
        </c:spPr>
        <c:crossAx val="515751968"/>
        <c:crosses val="max"/>
        <c:crossBetween val="between"/>
      </c:valAx>
      <c:catAx>
        <c:axId val="515751968"/>
        <c:scaling>
          <c:orientation val="minMax"/>
        </c:scaling>
        <c:delete val="1"/>
        <c:axPos val="b"/>
        <c:numFmt formatCode="General" sourceLinked="1"/>
        <c:majorTickMark val="out"/>
        <c:minorTickMark val="none"/>
        <c:tickLblPos val="nextTo"/>
        <c:crossAx val="515751576"/>
        <c:crosses val="autoZero"/>
        <c:auto val="1"/>
        <c:lblAlgn val="ctr"/>
        <c:lblOffset val="100"/>
        <c:noMultiLvlLbl val="0"/>
      </c:catAx>
      <c:spPr>
        <a:ln>
          <a:noFill/>
        </a:ln>
      </c:spPr>
    </c:plotArea>
    <c:legend>
      <c:legendPos val="b"/>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5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5C0313-B6F8-440B-9BA5-E58229FE7656}" type="datetimeFigureOut">
              <a:rPr lang="en-US" smtClean="0"/>
              <a:t>7/17/2016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59324B-79EF-459B-AED6-88E750885D5A}" type="slidenum">
              <a:rPr lang="en-US" smtClean="0"/>
              <a:t>‹#›</a:t>
            </a:fld>
            <a:endParaRPr lang="en-US" dirty="0"/>
          </a:p>
        </p:txBody>
      </p:sp>
    </p:spTree>
    <p:extLst>
      <p:ext uri="{BB962C8B-B14F-4D97-AF65-F5344CB8AC3E}">
        <p14:creationId xmlns:p14="http://schemas.microsoft.com/office/powerpoint/2010/main" val="29424483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3D9589C-3A54-4CCA-87BD-A0965C7F401F}" type="slidenum">
              <a:rPr lang="en-US" smtClean="0"/>
              <a:t>4</a:t>
            </a:fld>
            <a:endParaRPr lang="en-US" dirty="0"/>
          </a:p>
        </p:txBody>
      </p:sp>
    </p:spTree>
    <p:extLst>
      <p:ext uri="{BB962C8B-B14F-4D97-AF65-F5344CB8AC3E}">
        <p14:creationId xmlns:p14="http://schemas.microsoft.com/office/powerpoint/2010/main" val="3426480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0213FF-043A-A34C-B4CD-F763097CC52B}" type="slidenum">
              <a:rPr lang="en-US" smtClean="0">
                <a:solidFill>
                  <a:prstClr val="black"/>
                </a:solidFill>
              </a:rPr>
              <a:pPr/>
              <a:t>89</a:t>
            </a:fld>
            <a:endParaRPr lang="en-US" dirty="0">
              <a:solidFill>
                <a:prstClr val="black"/>
              </a:solidFill>
            </a:endParaRPr>
          </a:p>
        </p:txBody>
      </p:sp>
    </p:spTree>
    <p:extLst>
      <p:ext uri="{BB962C8B-B14F-4D97-AF65-F5344CB8AC3E}">
        <p14:creationId xmlns:p14="http://schemas.microsoft.com/office/powerpoint/2010/main" val="3618670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ABD8982C-6931-5242-81B9-76D87CC38D37}" type="slidenum">
              <a:rPr lang="en-US" altLang="en-US">
                <a:solidFill>
                  <a:prstClr val="black"/>
                </a:solidFill>
              </a:rPr>
              <a:pPr>
                <a:spcBef>
                  <a:spcPct val="0"/>
                </a:spcBef>
              </a:pPr>
              <a:t>6</a:t>
            </a:fld>
            <a:endParaRPr lang="en-US" altLang="en-US" dirty="0">
              <a:solidFill>
                <a:prstClr val="black"/>
              </a:solidFill>
            </a:endParaRPr>
          </a:p>
        </p:txBody>
      </p:sp>
      <p:sp>
        <p:nvSpPr>
          <p:cNvPr id="16386" name="Rectangle 2"/>
          <p:cNvSpPr>
            <a:spLocks noGrp="1" noRot="1" noChangeAspect="1" noChangeArrowheads="1" noTextEdit="1"/>
          </p:cNvSpPr>
          <p:nvPr>
            <p:ph type="sldImg"/>
          </p:nvPr>
        </p:nvSpPr>
        <p:spPr bwMode="auto">
          <a:xfrm>
            <a:off x="333375" y="698500"/>
            <a:ext cx="6194425" cy="34845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6387" name="Rectangle 3"/>
          <p:cNvSpPr>
            <a:spLocks noGrp="1" noChangeArrowheads="1"/>
          </p:cNvSpPr>
          <p:nvPr>
            <p:ph type="body" idx="1"/>
          </p:nvPr>
        </p:nvSpPr>
        <p:spPr bwMode="auto">
          <a:xfrm>
            <a:off x="914400" y="4416425"/>
            <a:ext cx="5029200" cy="4181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tLang="en-US" sz="1400" b="1" dirty="0">
              <a:solidFill>
                <a:schemeClr val="accent2"/>
              </a:solidFill>
              <a:latin typeface="Arial" charset="0"/>
              <a:ea typeface="ＭＳ Ｐゴシック" charset="-128"/>
            </a:endParaRPr>
          </a:p>
        </p:txBody>
      </p:sp>
    </p:spTree>
    <p:extLst>
      <p:ext uri="{BB962C8B-B14F-4D97-AF65-F5344CB8AC3E}">
        <p14:creationId xmlns:p14="http://schemas.microsoft.com/office/powerpoint/2010/main" val="2955842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ea typeface="ＭＳ Ｐゴシック" charset="-128"/>
              </a:rPr>
              <a:t>But with so many passsing through a region or state need to be organized across regions being cut by multipel pipelines – joining forces</a:t>
            </a:r>
          </a:p>
          <a:p>
            <a:endParaRPr lang="en-US" altLang="en-US" dirty="0">
              <a:ea typeface="ＭＳ Ｐゴシック" charset="-128"/>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1E2F1838-0526-9F44-B112-EA49FA9D0D10}" type="slidenum">
              <a:rPr lang="en-US" altLang="en-US">
                <a:solidFill>
                  <a:prstClr val="black"/>
                </a:solidFill>
              </a:rPr>
              <a:pPr>
                <a:spcBef>
                  <a:spcPct val="0"/>
                </a:spcBef>
              </a:pPr>
              <a:t>7</a:t>
            </a:fld>
            <a:endParaRPr lang="en-US" altLang="en-US" dirty="0">
              <a:solidFill>
                <a:prstClr val="black"/>
              </a:solidFill>
            </a:endParaRPr>
          </a:p>
        </p:txBody>
      </p:sp>
    </p:spTree>
    <p:extLst>
      <p:ext uri="{BB962C8B-B14F-4D97-AF65-F5344CB8AC3E}">
        <p14:creationId xmlns:p14="http://schemas.microsoft.com/office/powerpoint/2010/main" val="640909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99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ea typeface="ＭＳ Ｐゴシック" charset="-128"/>
              </a:rPr>
              <a:t>U.S. Enviro laws technology forcing – so by definition they will force corporations to strive to do it better which means hurdles that could impact profits and open the door to ISDR</a:t>
            </a:r>
          </a:p>
        </p:txBody>
      </p:sp>
      <p:sp>
        <p:nvSpPr>
          <p:cNvPr id="399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128"/>
              </a:defRPr>
            </a:lvl1pPr>
            <a:lvl2pPr marL="742950" indent="-285750" eaLnBrk="0" hangingPunct="0">
              <a:defRPr sz="2400">
                <a:solidFill>
                  <a:schemeClr val="tx1"/>
                </a:solidFill>
                <a:latin typeface="Calibri" charset="0"/>
                <a:ea typeface="ＭＳ Ｐゴシック" charset="-128"/>
              </a:defRPr>
            </a:lvl2pPr>
            <a:lvl3pPr marL="1143000" indent="-228600" eaLnBrk="0" hangingPunct="0">
              <a:defRPr sz="2400">
                <a:solidFill>
                  <a:schemeClr val="tx1"/>
                </a:solidFill>
                <a:latin typeface="Calibri" charset="0"/>
                <a:ea typeface="ＭＳ Ｐゴシック" charset="-128"/>
              </a:defRPr>
            </a:lvl3pPr>
            <a:lvl4pPr marL="1600200" indent="-228600" eaLnBrk="0" hangingPunct="0">
              <a:defRPr sz="2400">
                <a:solidFill>
                  <a:schemeClr val="tx1"/>
                </a:solidFill>
                <a:latin typeface="Calibri" charset="0"/>
                <a:ea typeface="ＭＳ Ｐゴシック" charset="-128"/>
              </a:defRPr>
            </a:lvl4pPr>
            <a:lvl5pPr marL="2057400" indent="-228600" eaLnBrk="0" hangingPunct="0">
              <a:defRPr sz="2400">
                <a:solidFill>
                  <a:schemeClr val="tx1"/>
                </a:solidFill>
                <a:latin typeface="Calibri"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Calibri"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Calibri"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Calibri"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Calibri" charset="0"/>
                <a:ea typeface="ＭＳ Ｐゴシック" charset="-128"/>
              </a:defRPr>
            </a:lvl9pPr>
          </a:lstStyle>
          <a:p>
            <a:pPr eaLnBrk="1" hangingPunct="1"/>
            <a:fld id="{DC6494B1-93AE-8445-B884-7AD18F90068E}" type="slidenum">
              <a:rPr lang="en-US" altLang="en-US" sz="1200">
                <a:solidFill>
                  <a:prstClr val="black"/>
                </a:solidFill>
              </a:rPr>
              <a:pPr eaLnBrk="1" hangingPunct="1"/>
              <a:t>9</a:t>
            </a:fld>
            <a:endParaRPr lang="en-US" altLang="en-US" sz="1200" dirty="0">
              <a:solidFill>
                <a:prstClr val="black"/>
              </a:solidFill>
            </a:endParaRPr>
          </a:p>
        </p:txBody>
      </p:sp>
    </p:spTree>
    <p:extLst>
      <p:ext uri="{BB962C8B-B14F-4D97-AF65-F5344CB8AC3E}">
        <p14:creationId xmlns:p14="http://schemas.microsoft.com/office/powerpoint/2010/main" val="25032462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96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solidFill>
                <a:srgbClr val="FDEADA"/>
              </a:solidFill>
              <a:ea typeface="ＭＳ Ｐゴシック" charset="-128"/>
            </a:endParaRPr>
          </a:p>
          <a:p>
            <a:pPr eaLnBrk="1" hangingPunct="1">
              <a:spcBef>
                <a:spcPct val="0"/>
              </a:spcBef>
            </a:pPr>
            <a:r>
              <a:rPr lang="en-US" altLang="en-US" dirty="0">
                <a:solidFill>
                  <a:srgbClr val="FDEADA"/>
                </a:solidFill>
                <a:ea typeface="ＭＳ Ｐゴシック" charset="-128"/>
              </a:rPr>
              <a:t>The fact of the matter is, if signed on to by the President, any domestic law that contradicts the terms of the trade agreement or its promises made, would be at risk. </a:t>
            </a:r>
          </a:p>
          <a:p>
            <a:pPr eaLnBrk="1" hangingPunct="1">
              <a:spcBef>
                <a:spcPct val="0"/>
              </a:spcBef>
            </a:pPr>
            <a:endParaRPr lang="en-US" altLang="en-US" dirty="0">
              <a:solidFill>
                <a:srgbClr val="FDEADA"/>
              </a:solidFill>
              <a:ea typeface="ＭＳ Ｐゴシック" charset="-128"/>
            </a:endParaRPr>
          </a:p>
          <a:p>
            <a:pPr eaLnBrk="1" hangingPunct="1">
              <a:spcBef>
                <a:spcPct val="0"/>
              </a:spcBef>
            </a:pPr>
            <a:r>
              <a:rPr lang="en-US" altLang="en-US" dirty="0">
                <a:solidFill>
                  <a:srgbClr val="FDEADA"/>
                </a:solidFill>
                <a:ea typeface="ＭＳ Ｐゴシック" charset="-128"/>
              </a:rPr>
              <a:t>That means federal law, state law and local laws are all superseded by the trade agreement if signed on to by the United States.  And so while these laws may still be applicable within the United States, they would not protect the U.S. from claims by foreign countries or interests that the U.S. is in violation of a trade agreement and therefore can be subject to all appropriate remedies, including assignment of damages under ISDR claims.</a:t>
            </a:r>
          </a:p>
          <a:p>
            <a:pPr eaLnBrk="1" hangingPunct="1">
              <a:spcBef>
                <a:spcPct val="0"/>
              </a:spcBef>
            </a:pPr>
            <a:r>
              <a:rPr lang="en-US" altLang="en-US" dirty="0">
                <a:solidFill>
                  <a:srgbClr val="FDEADA"/>
                </a:solidFill>
                <a:ea typeface="ＭＳ Ｐゴシック" charset="-128"/>
              </a:rPr>
              <a:t> </a:t>
            </a:r>
          </a:p>
          <a:p>
            <a:pPr eaLnBrk="1" hangingPunct="1">
              <a:spcBef>
                <a:spcPct val="0"/>
              </a:spcBef>
            </a:pPr>
            <a:endParaRPr lang="en-US" altLang="en-US" dirty="0">
              <a:ea typeface="ＭＳ Ｐゴシック" charset="-128"/>
            </a:endParaRPr>
          </a:p>
        </p:txBody>
      </p:sp>
      <p:sp>
        <p:nvSpPr>
          <p:cNvPr id="296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128"/>
              </a:defRPr>
            </a:lvl1pPr>
            <a:lvl2pPr marL="742950" indent="-285750" eaLnBrk="0" hangingPunct="0">
              <a:defRPr sz="2400">
                <a:solidFill>
                  <a:schemeClr val="tx1"/>
                </a:solidFill>
                <a:latin typeface="Calibri" charset="0"/>
                <a:ea typeface="ＭＳ Ｐゴシック" charset="-128"/>
              </a:defRPr>
            </a:lvl2pPr>
            <a:lvl3pPr marL="1143000" indent="-228600" eaLnBrk="0" hangingPunct="0">
              <a:defRPr sz="2400">
                <a:solidFill>
                  <a:schemeClr val="tx1"/>
                </a:solidFill>
                <a:latin typeface="Calibri" charset="0"/>
                <a:ea typeface="ＭＳ Ｐゴシック" charset="-128"/>
              </a:defRPr>
            </a:lvl3pPr>
            <a:lvl4pPr marL="1600200" indent="-228600" eaLnBrk="0" hangingPunct="0">
              <a:defRPr sz="2400">
                <a:solidFill>
                  <a:schemeClr val="tx1"/>
                </a:solidFill>
                <a:latin typeface="Calibri" charset="0"/>
                <a:ea typeface="ＭＳ Ｐゴシック" charset="-128"/>
              </a:defRPr>
            </a:lvl4pPr>
            <a:lvl5pPr marL="2057400" indent="-228600" eaLnBrk="0" hangingPunct="0">
              <a:defRPr sz="2400">
                <a:solidFill>
                  <a:schemeClr val="tx1"/>
                </a:solidFill>
                <a:latin typeface="Calibri"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Calibri"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Calibri"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Calibri"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Calibri" charset="0"/>
                <a:ea typeface="ＭＳ Ｐゴシック" charset="-128"/>
              </a:defRPr>
            </a:lvl9pPr>
          </a:lstStyle>
          <a:p>
            <a:pPr eaLnBrk="1" hangingPunct="1"/>
            <a:fld id="{C024A492-4DE4-6E4B-8F2E-794EAB7A16A7}" type="slidenum">
              <a:rPr lang="en-US" altLang="en-US" sz="1200">
                <a:solidFill>
                  <a:prstClr val="black"/>
                </a:solidFill>
              </a:rPr>
              <a:pPr eaLnBrk="1" hangingPunct="1"/>
              <a:t>23</a:t>
            </a:fld>
            <a:endParaRPr lang="en-US" altLang="en-US" sz="1200" dirty="0">
              <a:solidFill>
                <a:prstClr val="black"/>
              </a:solidFill>
            </a:endParaRPr>
          </a:p>
        </p:txBody>
      </p:sp>
    </p:spTree>
    <p:extLst>
      <p:ext uri="{BB962C8B-B14F-4D97-AF65-F5344CB8AC3E}">
        <p14:creationId xmlns:p14="http://schemas.microsoft.com/office/powerpoint/2010/main" val="3900180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40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ea typeface="ＭＳ Ｐゴシック" charset="-128"/>
              </a:rPr>
              <a:t>Looked at whetehr terminii logical</a:t>
            </a:r>
          </a:p>
          <a:p>
            <a:r>
              <a:rPr lang="en-US" altLang="en-US" dirty="0">
                <a:ea typeface="ＭＳ Ｐゴシック" charset="-128"/>
              </a:rPr>
              <a:t>Independent utility</a:t>
            </a:r>
          </a:p>
          <a:p>
            <a:r>
              <a:rPr lang="en-US" altLang="en-US" dirty="0">
                <a:ea typeface="ＭＳ Ｐゴシック" charset="-128"/>
              </a:rPr>
              <a:t>Cost independent or interdependent</a:t>
            </a:r>
          </a:p>
          <a:p>
            <a:endParaRPr lang="en-US" altLang="en-US" dirty="0">
              <a:ea typeface="ＭＳ Ｐゴシック" charset="-128"/>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Calibri" charset="0"/>
                <a:ea typeface="ＭＳ Ｐゴシック" charset="-128"/>
              </a:defRPr>
            </a:lvl1pPr>
            <a:lvl2pPr marL="742950" indent="-285750" eaLnBrk="0" hangingPunct="0">
              <a:defRPr sz="2400">
                <a:solidFill>
                  <a:schemeClr val="tx1"/>
                </a:solidFill>
                <a:latin typeface="Calibri" charset="0"/>
                <a:ea typeface="ＭＳ Ｐゴシック" charset="-128"/>
              </a:defRPr>
            </a:lvl2pPr>
            <a:lvl3pPr marL="1143000" indent="-228600" eaLnBrk="0" hangingPunct="0">
              <a:defRPr sz="2400">
                <a:solidFill>
                  <a:schemeClr val="tx1"/>
                </a:solidFill>
                <a:latin typeface="Calibri" charset="0"/>
                <a:ea typeface="ＭＳ Ｐゴシック" charset="-128"/>
              </a:defRPr>
            </a:lvl3pPr>
            <a:lvl4pPr marL="1600200" indent="-228600" eaLnBrk="0" hangingPunct="0">
              <a:defRPr sz="2400">
                <a:solidFill>
                  <a:schemeClr val="tx1"/>
                </a:solidFill>
                <a:latin typeface="Calibri" charset="0"/>
                <a:ea typeface="ＭＳ Ｐゴシック" charset="-128"/>
              </a:defRPr>
            </a:lvl4pPr>
            <a:lvl5pPr marL="2057400" indent="-228600" eaLnBrk="0" hangingPunct="0">
              <a:defRPr sz="2400">
                <a:solidFill>
                  <a:schemeClr val="tx1"/>
                </a:solidFill>
                <a:latin typeface="Calibri" charset="0"/>
                <a:ea typeface="ＭＳ Ｐゴシック" charset="-128"/>
              </a:defRPr>
            </a:lvl5pPr>
            <a:lvl6pPr marL="2514600" indent="-228600" eaLnBrk="0" fontAlgn="base" hangingPunct="0">
              <a:spcBef>
                <a:spcPct val="0"/>
              </a:spcBef>
              <a:spcAft>
                <a:spcPct val="0"/>
              </a:spcAft>
              <a:defRPr sz="2400">
                <a:solidFill>
                  <a:schemeClr val="tx1"/>
                </a:solidFill>
                <a:latin typeface="Calibri" charset="0"/>
                <a:ea typeface="ＭＳ Ｐゴシック" charset="-128"/>
              </a:defRPr>
            </a:lvl6pPr>
            <a:lvl7pPr marL="2971800" indent="-228600" eaLnBrk="0" fontAlgn="base" hangingPunct="0">
              <a:spcBef>
                <a:spcPct val="0"/>
              </a:spcBef>
              <a:spcAft>
                <a:spcPct val="0"/>
              </a:spcAft>
              <a:defRPr sz="2400">
                <a:solidFill>
                  <a:schemeClr val="tx1"/>
                </a:solidFill>
                <a:latin typeface="Calibri" charset="0"/>
                <a:ea typeface="ＭＳ Ｐゴシック" charset="-128"/>
              </a:defRPr>
            </a:lvl7pPr>
            <a:lvl8pPr marL="3429000" indent="-228600" eaLnBrk="0" fontAlgn="base" hangingPunct="0">
              <a:spcBef>
                <a:spcPct val="0"/>
              </a:spcBef>
              <a:spcAft>
                <a:spcPct val="0"/>
              </a:spcAft>
              <a:defRPr sz="2400">
                <a:solidFill>
                  <a:schemeClr val="tx1"/>
                </a:solidFill>
                <a:latin typeface="Calibri" charset="0"/>
                <a:ea typeface="ＭＳ Ｐゴシック" charset="-128"/>
              </a:defRPr>
            </a:lvl8pPr>
            <a:lvl9pPr marL="3886200" indent="-228600" eaLnBrk="0" fontAlgn="base" hangingPunct="0">
              <a:spcBef>
                <a:spcPct val="0"/>
              </a:spcBef>
              <a:spcAft>
                <a:spcPct val="0"/>
              </a:spcAft>
              <a:defRPr sz="2400">
                <a:solidFill>
                  <a:schemeClr val="tx1"/>
                </a:solidFill>
                <a:latin typeface="Calibri" charset="0"/>
                <a:ea typeface="ＭＳ Ｐゴシック" charset="-128"/>
              </a:defRPr>
            </a:lvl9pPr>
          </a:lstStyle>
          <a:p>
            <a:pPr eaLnBrk="1" hangingPunct="1"/>
            <a:fld id="{ED21EA9C-09D7-B246-A121-1057D374B486}" type="slidenum">
              <a:rPr lang="en-US" altLang="en-US" sz="1200">
                <a:solidFill>
                  <a:prstClr val="black"/>
                </a:solidFill>
              </a:rPr>
              <a:pPr eaLnBrk="1" hangingPunct="1"/>
              <a:t>31</a:t>
            </a:fld>
            <a:endParaRPr lang="en-US" altLang="en-US" sz="1200" dirty="0">
              <a:solidFill>
                <a:prstClr val="black"/>
              </a:solidFill>
            </a:endParaRPr>
          </a:p>
        </p:txBody>
      </p:sp>
    </p:spTree>
    <p:extLst>
      <p:ext uri="{BB962C8B-B14F-4D97-AF65-F5344CB8AC3E}">
        <p14:creationId xmlns:p14="http://schemas.microsoft.com/office/powerpoint/2010/main" val="3976106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BC3C903D-4C0C-3A4E-8138-914C575CB826}" type="slidenum">
              <a:rPr lang="en-US" altLang="en-US">
                <a:solidFill>
                  <a:prstClr val="black"/>
                </a:solidFill>
              </a:rPr>
              <a:pPr>
                <a:spcBef>
                  <a:spcPct val="0"/>
                </a:spcBef>
              </a:pPr>
              <a:t>41</a:t>
            </a:fld>
            <a:endParaRPr lang="en-US" altLang="en-US" dirty="0">
              <a:solidFill>
                <a:prstClr val="black"/>
              </a:solidFill>
            </a:endParaRPr>
          </a:p>
        </p:txBody>
      </p:sp>
      <p:sp>
        <p:nvSpPr>
          <p:cNvPr id="104450" name="Rectangle 2"/>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0445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tLang="en-US" dirty="0">
              <a:ea typeface="ＭＳ Ｐゴシック" charset="-128"/>
            </a:endParaRPr>
          </a:p>
        </p:txBody>
      </p:sp>
    </p:spTree>
    <p:extLst>
      <p:ext uri="{BB962C8B-B14F-4D97-AF65-F5344CB8AC3E}">
        <p14:creationId xmlns:p14="http://schemas.microsoft.com/office/powerpoint/2010/main" val="38055874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8EA798-5F5E-374C-A893-193DA18536AD}" type="slidenum">
              <a:rPr lang="en-US" smtClean="0">
                <a:solidFill>
                  <a:prstClr val="black"/>
                </a:solidFill>
              </a:rPr>
              <a:pPr/>
              <a:t>77</a:t>
            </a:fld>
            <a:endParaRPr lang="en-US" dirty="0">
              <a:solidFill>
                <a:prstClr val="black"/>
              </a:solidFill>
            </a:endParaRPr>
          </a:p>
        </p:txBody>
      </p:sp>
    </p:spTree>
    <p:extLst>
      <p:ext uri="{BB962C8B-B14F-4D97-AF65-F5344CB8AC3E}">
        <p14:creationId xmlns:p14="http://schemas.microsoft.com/office/powerpoint/2010/main" val="22337570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8EA798-5F5E-374C-A893-193DA18536AD}" type="slidenum">
              <a:rPr lang="en-US" smtClean="0">
                <a:solidFill>
                  <a:prstClr val="black"/>
                </a:solidFill>
              </a:rPr>
              <a:pPr/>
              <a:t>88</a:t>
            </a:fld>
            <a:endParaRPr lang="en-US" dirty="0">
              <a:solidFill>
                <a:prstClr val="black"/>
              </a:solidFill>
            </a:endParaRPr>
          </a:p>
        </p:txBody>
      </p:sp>
    </p:spTree>
    <p:extLst>
      <p:ext uri="{BB962C8B-B14F-4D97-AF65-F5344CB8AC3E}">
        <p14:creationId xmlns:p14="http://schemas.microsoft.com/office/powerpoint/2010/main" val="1147060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3.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4.xml"/></Relationships>
</file>

<file path=ppt/slideLayouts/_rels/slideLayout20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4.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4.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4.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5.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6.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7.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6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8.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9.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8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0.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9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1.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0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3.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4.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5.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6.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6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7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8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8.xml"/></Relationships>
</file>

<file path=ppt/slideLayouts/_rels/slideLayout48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8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9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9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9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9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9.xml"/></Relationships>
</file>

<file path=ppt/slideLayouts/_rels/slideLayout49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9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0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0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0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0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0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0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0.xml"/></Relationships>
</file>

<file path=ppt/slideLayouts/_rels/slideLayout50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0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1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1.xml"/></Relationships>
</file>

<file path=ppt/slideLayouts/_rels/slideLayout518.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19.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20.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21.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22.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23.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24.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25.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26.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27.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28.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0.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31.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32.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33.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34.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35.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36.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37.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38.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39.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0.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3.xml"/></Relationships>
</file>

<file path=ppt/slideLayouts/_rels/slideLayout542.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43.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44.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45.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46.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47.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48.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49.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0.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51.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52.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4.xml"/></Relationships>
</file>

<file path=ppt/slideLayouts/_rels/slideLayout554.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55.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56.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57.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58.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59.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0.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61.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62.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63.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64.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6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5.xml"/></Relationships>
</file>

<file path=ppt/slideLayouts/_rels/slideLayout566.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67.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68.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69.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0.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71.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72.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73.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74.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75.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76.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7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6.xml"/></Relationships>
</file>

<file path=ppt/slideLayouts/_rels/slideLayout578.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79.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0.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81.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82.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83.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84.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85.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86.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87.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88.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0.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91.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92.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93.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94.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95.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96.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97.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98.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99.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00.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60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8.xml"/></Relationships>
</file>

<file path=ppt/slideLayouts/_rels/slideLayout602.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603.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604.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605.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606.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607.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608.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609.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0.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611.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612.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6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9.xml"/></Relationships>
</file>

<file path=ppt/slideLayouts/_rels/slideLayout614.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615.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616.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617.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618.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619.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0.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621.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622.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623.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624.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6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0.xml"/></Relationships>
</file>

<file path=ppt/slideLayouts/_rels/slideLayout626.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27.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28.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29.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0.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31.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32.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33.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34.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35.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36.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37.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38.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39.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40.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41.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42.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43.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44.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45.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46.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47.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48.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49.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50.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51.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52.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53.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54.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55.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56.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57.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58.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59.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60.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61.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62.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63.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64.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65.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66.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67.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68.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69.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70.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71.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72.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73.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74.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75.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76.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77.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78.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79.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0.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81.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82.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83.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84.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85.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86.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87.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88.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89.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0.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91.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92.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93.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94.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95.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96.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97.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98.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99.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00.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701.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702.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703.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704.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705.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706.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707.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708.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709.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0.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711.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712.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713.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F5F2D70A-9F4D-CC4C-95C3-0EE56C405D0A}" type="datetimeFigureOut">
              <a:rPr lang="en-US" altLang="en-US"/>
              <a:pPr>
                <a:defRPr/>
              </a:pPr>
              <a:t>7/17/2016</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FBFF517-1B15-4349-B15E-3873B9FB7C83}" type="slidenum">
              <a:rPr lang="en-US" altLang="en-US"/>
              <a:pPr>
                <a:defRPr/>
              </a:pPr>
              <a:t>‹#›</a:t>
            </a:fld>
            <a:endParaRPr lang="en-US" altLang="en-US" dirty="0"/>
          </a:p>
        </p:txBody>
      </p:sp>
    </p:spTree>
    <p:extLst>
      <p:ext uri="{BB962C8B-B14F-4D97-AF65-F5344CB8AC3E}">
        <p14:creationId xmlns:p14="http://schemas.microsoft.com/office/powerpoint/2010/main" val="2801536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E38E437-F035-064A-91CF-1D865D8A2644}" type="datetimeFigureOut">
              <a:rPr lang="en-US" altLang="en-US"/>
              <a:pPr>
                <a:defRPr/>
              </a:pPr>
              <a:t>7/17/2016</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0B99845-0660-074B-B3E7-7A1498FF7F0B}" type="slidenum">
              <a:rPr lang="en-US" altLang="en-US"/>
              <a:pPr>
                <a:defRPr/>
              </a:pPr>
              <a:t>‹#›</a:t>
            </a:fld>
            <a:endParaRPr lang="en-US" altLang="en-US" dirty="0"/>
          </a:p>
        </p:txBody>
      </p:sp>
    </p:spTree>
    <p:extLst>
      <p:ext uri="{BB962C8B-B14F-4D97-AF65-F5344CB8AC3E}">
        <p14:creationId xmlns:p14="http://schemas.microsoft.com/office/powerpoint/2010/main" val="99766303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651684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4068832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3776862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917274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5623421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9493025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9193165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7627482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8362369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1142381"/>
            <a:ext cx="2933341" cy="112573"/>
            <a:chOff x="716468" y="868633"/>
            <a:chExt cx="2200006" cy="112573"/>
          </a:xfrm>
        </p:grpSpPr>
        <p:sp>
          <p:nvSpPr>
            <p:cNvPr id="4" name="Rectangle 3"/>
            <p:cNvSpPr/>
            <p:nvPr/>
          </p:nvSpPr>
          <p:spPr>
            <a:xfrm>
              <a:off x="716468" y="868633"/>
              <a:ext cx="1776276" cy="112573"/>
            </a:xfrm>
            <a:prstGeom prst="rect">
              <a:avLst/>
            </a:prstGeom>
            <a:solidFill>
              <a:srgbClr val="00AD5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5" name="Rectangle 4"/>
            <p:cNvSpPr/>
            <p:nvPr/>
          </p:nvSpPr>
          <p:spPr>
            <a:xfrm rot="10800000">
              <a:off x="2492743" y="868634"/>
              <a:ext cx="423731" cy="112572"/>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6" name="Picture 5"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41349" y="5901583"/>
            <a:ext cx="2142779" cy="705084"/>
          </a:xfrm>
          <a:prstGeom prst="rect">
            <a:avLst/>
          </a:prstGeom>
        </p:spPr>
      </p:pic>
    </p:spTree>
    <p:extLst>
      <p:ext uri="{BB962C8B-B14F-4D97-AF65-F5344CB8AC3E}">
        <p14:creationId xmlns:p14="http://schemas.microsoft.com/office/powerpoint/2010/main" val="2557030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12DB1D2C-1DE2-8A49-9F49-ACDB5B766541}" type="datetimeFigureOut">
              <a:rPr lang="en-US" altLang="en-US"/>
              <a:pPr>
                <a:defRPr/>
              </a:pPr>
              <a:t>7/17/2016</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251F40B-1B14-ED43-84C3-3FC052A9428A}" type="slidenum">
              <a:rPr lang="en-US" altLang="en-US"/>
              <a:pPr>
                <a:defRPr/>
              </a:pPr>
              <a:t>‹#›</a:t>
            </a:fld>
            <a:endParaRPr lang="en-US" altLang="en-US" dirty="0"/>
          </a:p>
        </p:txBody>
      </p:sp>
    </p:spTree>
    <p:extLst>
      <p:ext uri="{BB962C8B-B14F-4D97-AF65-F5344CB8AC3E}">
        <p14:creationId xmlns:p14="http://schemas.microsoft.com/office/powerpoint/2010/main" val="235780974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260078156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userDrawn="1">
  <p:cSld name="FINAL SLIDE: URL">
    <p:spTree>
      <p:nvGrpSpPr>
        <p:cNvPr id="1" name=""/>
        <p:cNvGrpSpPr/>
        <p:nvPr/>
      </p:nvGrpSpPr>
      <p:grpSpPr>
        <a:xfrm>
          <a:off x="0" y="0"/>
          <a:ext cx="0" cy="0"/>
          <a:chOff x="0" y="0"/>
          <a:chExt cx="0" cy="0"/>
        </a:xfrm>
      </p:grpSpPr>
      <p:grpSp>
        <p:nvGrpSpPr>
          <p:cNvPr id="3" name="Group 2"/>
          <p:cNvGrpSpPr/>
          <p:nvPr userDrawn="1"/>
        </p:nvGrpSpPr>
        <p:grpSpPr>
          <a:xfrm>
            <a:off x="277098" y="5882116"/>
            <a:ext cx="11688551" cy="792755"/>
            <a:chOff x="207818" y="5882105"/>
            <a:chExt cx="8766413" cy="792755"/>
          </a:xfrm>
        </p:grpSpPr>
        <p:cxnSp>
          <p:nvCxnSpPr>
            <p:cNvPr id="4" name="Straight Connector 3"/>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5" name="Picture 4"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6" name="Group 5"/>
          <p:cNvGrpSpPr/>
          <p:nvPr userDrawn="1"/>
        </p:nvGrpSpPr>
        <p:grpSpPr>
          <a:xfrm rot="10800000">
            <a:off x="0" y="298012"/>
            <a:ext cx="11965640" cy="91440"/>
            <a:chOff x="0" y="298012"/>
            <a:chExt cx="8974230" cy="91440"/>
          </a:xfrm>
        </p:grpSpPr>
        <p:sp>
          <p:nvSpPr>
            <p:cNvPr id="7" name="Rectangle 6"/>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8" name="Rectangle 7"/>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9" name="Rectangle 8"/>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11" name="Picture 10" descr="URLfooter.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7091" y="6227844"/>
            <a:ext cx="3429428" cy="285786"/>
          </a:xfrm>
          <a:prstGeom prst="rect">
            <a:avLst/>
          </a:prstGeom>
        </p:spPr>
      </p:pic>
    </p:spTree>
    <p:extLst>
      <p:ext uri="{BB962C8B-B14F-4D97-AF65-F5344CB8AC3E}">
        <p14:creationId xmlns:p14="http://schemas.microsoft.com/office/powerpoint/2010/main" val="62905827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userDrawn="1">
  <p:cSld name="CONTENT: Defaul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174959376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32562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9860587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6368906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8558441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1529246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9266729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37517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F5F2D70A-9F4D-CC4C-95C3-0EE56C405D0A}" type="datetimeFigureOut">
              <a:rPr lang="en-US" altLang="en-US"/>
              <a:pPr>
                <a:defRPr/>
              </a:pPr>
              <a:t>7/17/2016</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FBFF517-1B15-4349-B15E-3873B9FB7C83}" type="slidenum">
              <a:rPr lang="en-US" altLang="en-US"/>
              <a:pPr>
                <a:defRPr/>
              </a:pPr>
              <a:t>‹#›</a:t>
            </a:fld>
            <a:endParaRPr lang="en-US" altLang="en-US" dirty="0"/>
          </a:p>
        </p:txBody>
      </p:sp>
    </p:spTree>
    <p:extLst>
      <p:ext uri="{BB962C8B-B14F-4D97-AF65-F5344CB8AC3E}">
        <p14:creationId xmlns:p14="http://schemas.microsoft.com/office/powerpoint/2010/main" val="3790337096"/>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172259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4098219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4070282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5155727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1142381"/>
            <a:ext cx="2933341" cy="112573"/>
            <a:chOff x="716468" y="868633"/>
            <a:chExt cx="2200006" cy="112573"/>
          </a:xfrm>
        </p:grpSpPr>
        <p:sp>
          <p:nvSpPr>
            <p:cNvPr id="4" name="Rectangle 3"/>
            <p:cNvSpPr/>
            <p:nvPr/>
          </p:nvSpPr>
          <p:spPr>
            <a:xfrm>
              <a:off x="716468" y="868633"/>
              <a:ext cx="1776276" cy="112573"/>
            </a:xfrm>
            <a:prstGeom prst="rect">
              <a:avLst/>
            </a:prstGeom>
            <a:solidFill>
              <a:srgbClr val="00AD5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5" name="Rectangle 4"/>
            <p:cNvSpPr/>
            <p:nvPr/>
          </p:nvSpPr>
          <p:spPr>
            <a:xfrm rot="10800000">
              <a:off x="2492743" y="868634"/>
              <a:ext cx="423731" cy="112572"/>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6" name="Picture 5"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41349" y="5901583"/>
            <a:ext cx="2142779" cy="705084"/>
          </a:xfrm>
          <a:prstGeom prst="rect">
            <a:avLst/>
          </a:prstGeom>
        </p:spPr>
      </p:pic>
    </p:spTree>
    <p:extLst>
      <p:ext uri="{BB962C8B-B14F-4D97-AF65-F5344CB8AC3E}">
        <p14:creationId xmlns:p14="http://schemas.microsoft.com/office/powerpoint/2010/main" val="13337529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226859902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userDrawn="1">
  <p:cSld name="FINAL SLIDE: URL">
    <p:spTree>
      <p:nvGrpSpPr>
        <p:cNvPr id="1" name=""/>
        <p:cNvGrpSpPr/>
        <p:nvPr/>
      </p:nvGrpSpPr>
      <p:grpSpPr>
        <a:xfrm>
          <a:off x="0" y="0"/>
          <a:ext cx="0" cy="0"/>
          <a:chOff x="0" y="0"/>
          <a:chExt cx="0" cy="0"/>
        </a:xfrm>
      </p:grpSpPr>
      <p:grpSp>
        <p:nvGrpSpPr>
          <p:cNvPr id="3" name="Group 2"/>
          <p:cNvGrpSpPr/>
          <p:nvPr userDrawn="1"/>
        </p:nvGrpSpPr>
        <p:grpSpPr>
          <a:xfrm>
            <a:off x="277098" y="5882116"/>
            <a:ext cx="11688551" cy="792755"/>
            <a:chOff x="207818" y="5882105"/>
            <a:chExt cx="8766413" cy="792755"/>
          </a:xfrm>
        </p:grpSpPr>
        <p:cxnSp>
          <p:nvCxnSpPr>
            <p:cNvPr id="4" name="Straight Connector 3"/>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5" name="Picture 4"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6" name="Group 5"/>
          <p:cNvGrpSpPr/>
          <p:nvPr userDrawn="1"/>
        </p:nvGrpSpPr>
        <p:grpSpPr>
          <a:xfrm rot="10800000">
            <a:off x="0" y="298012"/>
            <a:ext cx="11965640" cy="91440"/>
            <a:chOff x="0" y="298012"/>
            <a:chExt cx="8974230" cy="91440"/>
          </a:xfrm>
        </p:grpSpPr>
        <p:sp>
          <p:nvSpPr>
            <p:cNvPr id="7" name="Rectangle 6"/>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8" name="Rectangle 7"/>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9" name="Rectangle 8"/>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11" name="Picture 10" descr="URLfooter.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7091" y="6227844"/>
            <a:ext cx="3429428" cy="285786"/>
          </a:xfrm>
          <a:prstGeom prst="rect">
            <a:avLst/>
          </a:prstGeom>
        </p:spPr>
      </p:pic>
    </p:spTree>
    <p:extLst>
      <p:ext uri="{BB962C8B-B14F-4D97-AF65-F5344CB8AC3E}">
        <p14:creationId xmlns:p14="http://schemas.microsoft.com/office/powerpoint/2010/main" val="10327181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userDrawn="1">
  <p:cSld name="CONTENT: Defaul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322133523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438032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7742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833B52F-431B-F740-8A95-FB12EDE30C02}" type="datetimeFigureOut">
              <a:rPr lang="en-US" altLang="en-US"/>
              <a:pPr>
                <a:defRPr/>
              </a:pPr>
              <a:t>7/17/2016</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8DEE835-1619-1747-A992-68556333DFF2}" type="slidenum">
              <a:rPr lang="en-US" altLang="en-US"/>
              <a:pPr>
                <a:defRPr/>
              </a:pPr>
              <a:t>‹#›</a:t>
            </a:fld>
            <a:endParaRPr lang="en-US" altLang="en-US" dirty="0"/>
          </a:p>
        </p:txBody>
      </p:sp>
    </p:spTree>
    <p:extLst>
      <p:ext uri="{BB962C8B-B14F-4D97-AF65-F5344CB8AC3E}">
        <p14:creationId xmlns:p14="http://schemas.microsoft.com/office/powerpoint/2010/main" val="316943740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1596735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0027104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2570298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6621135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618883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3053080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5700133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26078901"/>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87820437"/>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1142381"/>
            <a:ext cx="2933341" cy="112573"/>
            <a:chOff x="716468" y="868633"/>
            <a:chExt cx="2200006" cy="112573"/>
          </a:xfrm>
        </p:grpSpPr>
        <p:sp>
          <p:nvSpPr>
            <p:cNvPr id="4" name="Rectangle 3"/>
            <p:cNvSpPr/>
            <p:nvPr/>
          </p:nvSpPr>
          <p:spPr>
            <a:xfrm>
              <a:off x="716468" y="868633"/>
              <a:ext cx="1776276" cy="112573"/>
            </a:xfrm>
            <a:prstGeom prst="rect">
              <a:avLst/>
            </a:prstGeom>
            <a:solidFill>
              <a:srgbClr val="00AD5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5" name="Rectangle 4"/>
            <p:cNvSpPr/>
            <p:nvPr/>
          </p:nvSpPr>
          <p:spPr>
            <a:xfrm rot="10800000">
              <a:off x="2492743" y="868634"/>
              <a:ext cx="423731" cy="112572"/>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6" name="Picture 5"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41349" y="5901583"/>
            <a:ext cx="2142779" cy="705084"/>
          </a:xfrm>
          <a:prstGeom prst="rect">
            <a:avLst/>
          </a:prstGeom>
        </p:spPr>
      </p:pic>
    </p:spTree>
    <p:extLst>
      <p:ext uri="{BB962C8B-B14F-4D97-AF65-F5344CB8AC3E}">
        <p14:creationId xmlns:p14="http://schemas.microsoft.com/office/powerpoint/2010/main" val="7511323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5425DF3-08D3-424B-8B01-BBE06B70F938}" type="datetimeFigureOut">
              <a:rPr lang="en-US" altLang="en-US"/>
              <a:pPr>
                <a:defRPr/>
              </a:pPr>
              <a:t>7/17/2016</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F9FAB18-F13E-E842-AACB-E35C129AA2CB}" type="slidenum">
              <a:rPr lang="en-US" altLang="en-US"/>
              <a:pPr>
                <a:defRPr/>
              </a:pPr>
              <a:t>‹#›</a:t>
            </a:fld>
            <a:endParaRPr lang="en-US" altLang="en-US" dirty="0"/>
          </a:p>
        </p:txBody>
      </p:sp>
    </p:spTree>
    <p:extLst>
      <p:ext uri="{BB962C8B-B14F-4D97-AF65-F5344CB8AC3E}">
        <p14:creationId xmlns:p14="http://schemas.microsoft.com/office/powerpoint/2010/main" val="2539518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324659919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userDrawn="1">
  <p:cSld name="FINAL SLIDE: URL">
    <p:spTree>
      <p:nvGrpSpPr>
        <p:cNvPr id="1" name=""/>
        <p:cNvGrpSpPr/>
        <p:nvPr/>
      </p:nvGrpSpPr>
      <p:grpSpPr>
        <a:xfrm>
          <a:off x="0" y="0"/>
          <a:ext cx="0" cy="0"/>
          <a:chOff x="0" y="0"/>
          <a:chExt cx="0" cy="0"/>
        </a:xfrm>
      </p:grpSpPr>
      <p:grpSp>
        <p:nvGrpSpPr>
          <p:cNvPr id="3" name="Group 2"/>
          <p:cNvGrpSpPr/>
          <p:nvPr userDrawn="1"/>
        </p:nvGrpSpPr>
        <p:grpSpPr>
          <a:xfrm>
            <a:off x="277098" y="5882116"/>
            <a:ext cx="11688551" cy="792755"/>
            <a:chOff x="207818" y="5882105"/>
            <a:chExt cx="8766413" cy="792755"/>
          </a:xfrm>
        </p:grpSpPr>
        <p:cxnSp>
          <p:nvCxnSpPr>
            <p:cNvPr id="4" name="Straight Connector 3"/>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5" name="Picture 4"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6" name="Group 5"/>
          <p:cNvGrpSpPr/>
          <p:nvPr userDrawn="1"/>
        </p:nvGrpSpPr>
        <p:grpSpPr>
          <a:xfrm rot="10800000">
            <a:off x="0" y="298012"/>
            <a:ext cx="11965640" cy="91440"/>
            <a:chOff x="0" y="298012"/>
            <a:chExt cx="8974230" cy="91440"/>
          </a:xfrm>
        </p:grpSpPr>
        <p:sp>
          <p:nvSpPr>
            <p:cNvPr id="7" name="Rectangle 6"/>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8" name="Rectangle 7"/>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9" name="Rectangle 8"/>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11" name="Picture 10" descr="URLfooter.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7091" y="6227844"/>
            <a:ext cx="3429428" cy="285786"/>
          </a:xfrm>
          <a:prstGeom prst="rect">
            <a:avLst/>
          </a:prstGeom>
        </p:spPr>
      </p:pic>
    </p:spTree>
    <p:extLst>
      <p:ext uri="{BB962C8B-B14F-4D97-AF65-F5344CB8AC3E}">
        <p14:creationId xmlns:p14="http://schemas.microsoft.com/office/powerpoint/2010/main" val="240830400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userDrawn="1">
  <p:cSld name="CONTENT: Defaul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578583358"/>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0583922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8215226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41831381"/>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99899149"/>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6199040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88543034"/>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800665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AC891FD-CFF1-1B46-8B5F-65EA237007EA}" type="datetimeFigureOut">
              <a:rPr lang="en-US" altLang="en-US"/>
              <a:pPr>
                <a:defRPr/>
              </a:pPr>
              <a:t>7/17/2016</a:t>
            </a:fld>
            <a:endParaRPr lang="en-US" altLang="en-US" dirty="0"/>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4F9E5E8-AB69-124C-8B70-7114F0EA41C5}" type="slidenum">
              <a:rPr lang="en-US" altLang="en-US"/>
              <a:pPr>
                <a:defRPr/>
              </a:pPr>
              <a:t>‹#›</a:t>
            </a:fld>
            <a:endParaRPr lang="en-US" altLang="en-US" dirty="0"/>
          </a:p>
        </p:txBody>
      </p:sp>
    </p:spTree>
    <p:extLst>
      <p:ext uri="{BB962C8B-B14F-4D97-AF65-F5344CB8AC3E}">
        <p14:creationId xmlns:p14="http://schemas.microsoft.com/office/powerpoint/2010/main" val="109938712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6327372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8462210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9986909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11237128"/>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1142381"/>
            <a:ext cx="2933341" cy="112573"/>
            <a:chOff x="716468" y="868633"/>
            <a:chExt cx="2200006" cy="112573"/>
          </a:xfrm>
        </p:grpSpPr>
        <p:sp>
          <p:nvSpPr>
            <p:cNvPr id="4" name="Rectangle 3"/>
            <p:cNvSpPr/>
            <p:nvPr/>
          </p:nvSpPr>
          <p:spPr>
            <a:xfrm>
              <a:off x="716468" y="868633"/>
              <a:ext cx="1776276" cy="112573"/>
            </a:xfrm>
            <a:prstGeom prst="rect">
              <a:avLst/>
            </a:prstGeom>
            <a:solidFill>
              <a:srgbClr val="00AD5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5" name="Rectangle 4"/>
            <p:cNvSpPr/>
            <p:nvPr/>
          </p:nvSpPr>
          <p:spPr>
            <a:xfrm rot="10800000">
              <a:off x="2492743" y="868634"/>
              <a:ext cx="423731" cy="112572"/>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6" name="Picture 5"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41349" y="5901583"/>
            <a:ext cx="2142779" cy="705084"/>
          </a:xfrm>
          <a:prstGeom prst="rect">
            <a:avLst/>
          </a:prstGeom>
        </p:spPr>
      </p:pic>
    </p:spTree>
    <p:extLst>
      <p:ext uri="{BB962C8B-B14F-4D97-AF65-F5344CB8AC3E}">
        <p14:creationId xmlns:p14="http://schemas.microsoft.com/office/powerpoint/2010/main" val="2975214699"/>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423499676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userDrawn="1">
  <p:cSld name="FINAL SLIDE: URL">
    <p:spTree>
      <p:nvGrpSpPr>
        <p:cNvPr id="1" name=""/>
        <p:cNvGrpSpPr/>
        <p:nvPr/>
      </p:nvGrpSpPr>
      <p:grpSpPr>
        <a:xfrm>
          <a:off x="0" y="0"/>
          <a:ext cx="0" cy="0"/>
          <a:chOff x="0" y="0"/>
          <a:chExt cx="0" cy="0"/>
        </a:xfrm>
      </p:grpSpPr>
      <p:grpSp>
        <p:nvGrpSpPr>
          <p:cNvPr id="3" name="Group 2"/>
          <p:cNvGrpSpPr/>
          <p:nvPr userDrawn="1"/>
        </p:nvGrpSpPr>
        <p:grpSpPr>
          <a:xfrm>
            <a:off x="277098" y="5882116"/>
            <a:ext cx="11688551" cy="792755"/>
            <a:chOff x="207818" y="5882105"/>
            <a:chExt cx="8766413" cy="792755"/>
          </a:xfrm>
        </p:grpSpPr>
        <p:cxnSp>
          <p:nvCxnSpPr>
            <p:cNvPr id="4" name="Straight Connector 3"/>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5" name="Picture 4"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6" name="Group 5"/>
          <p:cNvGrpSpPr/>
          <p:nvPr userDrawn="1"/>
        </p:nvGrpSpPr>
        <p:grpSpPr>
          <a:xfrm rot="10800000">
            <a:off x="0" y="298012"/>
            <a:ext cx="11965640" cy="91440"/>
            <a:chOff x="0" y="298012"/>
            <a:chExt cx="8974230" cy="91440"/>
          </a:xfrm>
        </p:grpSpPr>
        <p:sp>
          <p:nvSpPr>
            <p:cNvPr id="7" name="Rectangle 6"/>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8" name="Rectangle 7"/>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9" name="Rectangle 8"/>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11" name="Picture 10" descr="URLfooter.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7091" y="6227844"/>
            <a:ext cx="3429428" cy="285786"/>
          </a:xfrm>
          <a:prstGeom prst="rect">
            <a:avLst/>
          </a:prstGeom>
        </p:spPr>
      </p:pic>
    </p:spTree>
    <p:extLst>
      <p:ext uri="{BB962C8B-B14F-4D97-AF65-F5344CB8AC3E}">
        <p14:creationId xmlns:p14="http://schemas.microsoft.com/office/powerpoint/2010/main" val="212304276"/>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userDrawn="1">
  <p:cSld name="CONTENT: Defaul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1734639469"/>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11600822"/>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00039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3EFD299F-C0D8-8847-BD3F-4C6129BEBA13}" type="datetimeFigureOut">
              <a:rPr lang="en-US" altLang="en-US"/>
              <a:pPr>
                <a:defRPr/>
              </a:pPr>
              <a:t>7/17/2016</a:t>
            </a:fld>
            <a:endParaRPr lang="en-US" altLang="en-US" dirty="0"/>
          </a:p>
        </p:txBody>
      </p:sp>
      <p:sp>
        <p:nvSpPr>
          <p:cNvPr id="8"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1CD40E6-ECD4-0244-A83E-84A917BB895A}" type="slidenum">
              <a:rPr lang="en-US" altLang="en-US"/>
              <a:pPr>
                <a:defRPr/>
              </a:pPr>
              <a:t>‹#›</a:t>
            </a:fld>
            <a:endParaRPr lang="en-US" altLang="en-US" dirty="0"/>
          </a:p>
        </p:txBody>
      </p:sp>
    </p:spTree>
    <p:extLst>
      <p:ext uri="{BB962C8B-B14F-4D97-AF65-F5344CB8AC3E}">
        <p14:creationId xmlns:p14="http://schemas.microsoft.com/office/powerpoint/2010/main" val="3722353153"/>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44766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3377112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19207341"/>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97423366"/>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06881499"/>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3238565"/>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6782652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3155347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99452545"/>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1142381"/>
            <a:ext cx="2933341" cy="112573"/>
            <a:chOff x="716468" y="868633"/>
            <a:chExt cx="2200006" cy="112573"/>
          </a:xfrm>
        </p:grpSpPr>
        <p:sp>
          <p:nvSpPr>
            <p:cNvPr id="4" name="Rectangle 3"/>
            <p:cNvSpPr/>
            <p:nvPr/>
          </p:nvSpPr>
          <p:spPr>
            <a:xfrm>
              <a:off x="716468" y="868633"/>
              <a:ext cx="1776276" cy="112573"/>
            </a:xfrm>
            <a:prstGeom prst="rect">
              <a:avLst/>
            </a:prstGeom>
            <a:solidFill>
              <a:srgbClr val="00AD5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5" name="Rectangle 4"/>
            <p:cNvSpPr/>
            <p:nvPr/>
          </p:nvSpPr>
          <p:spPr>
            <a:xfrm rot="10800000">
              <a:off x="2492743" y="868634"/>
              <a:ext cx="423731" cy="112572"/>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6" name="Picture 5"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41349" y="5901583"/>
            <a:ext cx="2142779" cy="705084"/>
          </a:xfrm>
          <a:prstGeom prst="rect">
            <a:avLst/>
          </a:prstGeom>
        </p:spPr>
      </p:pic>
    </p:spTree>
    <p:extLst>
      <p:ext uri="{BB962C8B-B14F-4D97-AF65-F5344CB8AC3E}">
        <p14:creationId xmlns:p14="http://schemas.microsoft.com/office/powerpoint/2010/main" val="1510380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D1B18444-D76D-AB45-943B-DC2D6E6F1366}" type="datetimeFigureOut">
              <a:rPr lang="en-US" altLang="en-US"/>
              <a:pPr>
                <a:defRPr/>
              </a:pPr>
              <a:t>7/17/2016</a:t>
            </a:fld>
            <a:endParaRPr lang="en-US" altLang="en-US" dirty="0"/>
          </a:p>
        </p:txBody>
      </p:sp>
      <p:sp>
        <p:nvSpPr>
          <p:cNvPr id="4"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1E03AC28-9C4B-6247-8B82-3389AB452331}" type="slidenum">
              <a:rPr lang="en-US" altLang="en-US"/>
              <a:pPr>
                <a:defRPr/>
              </a:pPr>
              <a:t>‹#›</a:t>
            </a:fld>
            <a:endParaRPr lang="en-US" altLang="en-US" dirty="0"/>
          </a:p>
        </p:txBody>
      </p:sp>
    </p:spTree>
    <p:extLst>
      <p:ext uri="{BB962C8B-B14F-4D97-AF65-F5344CB8AC3E}">
        <p14:creationId xmlns:p14="http://schemas.microsoft.com/office/powerpoint/2010/main" val="2842679995"/>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893127056"/>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userDrawn="1">
  <p:cSld name="FINAL SLIDE: URL">
    <p:spTree>
      <p:nvGrpSpPr>
        <p:cNvPr id="1" name=""/>
        <p:cNvGrpSpPr/>
        <p:nvPr/>
      </p:nvGrpSpPr>
      <p:grpSpPr>
        <a:xfrm>
          <a:off x="0" y="0"/>
          <a:ext cx="0" cy="0"/>
          <a:chOff x="0" y="0"/>
          <a:chExt cx="0" cy="0"/>
        </a:xfrm>
      </p:grpSpPr>
      <p:grpSp>
        <p:nvGrpSpPr>
          <p:cNvPr id="3" name="Group 2"/>
          <p:cNvGrpSpPr/>
          <p:nvPr userDrawn="1"/>
        </p:nvGrpSpPr>
        <p:grpSpPr>
          <a:xfrm>
            <a:off x="277098" y="5882116"/>
            <a:ext cx="11688551" cy="792755"/>
            <a:chOff x="207818" y="5882105"/>
            <a:chExt cx="8766413" cy="792755"/>
          </a:xfrm>
        </p:grpSpPr>
        <p:cxnSp>
          <p:nvCxnSpPr>
            <p:cNvPr id="4" name="Straight Connector 3"/>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5" name="Picture 4"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6" name="Group 5"/>
          <p:cNvGrpSpPr/>
          <p:nvPr userDrawn="1"/>
        </p:nvGrpSpPr>
        <p:grpSpPr>
          <a:xfrm rot="10800000">
            <a:off x="0" y="298012"/>
            <a:ext cx="11965640" cy="91440"/>
            <a:chOff x="0" y="298012"/>
            <a:chExt cx="8974230" cy="91440"/>
          </a:xfrm>
        </p:grpSpPr>
        <p:sp>
          <p:nvSpPr>
            <p:cNvPr id="7" name="Rectangle 6"/>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8" name="Rectangle 7"/>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9" name="Rectangle 8"/>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11" name="Picture 10" descr="URLfooter.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7091" y="6227844"/>
            <a:ext cx="3429428" cy="285786"/>
          </a:xfrm>
          <a:prstGeom prst="rect">
            <a:avLst/>
          </a:prstGeom>
        </p:spPr>
      </p:pic>
    </p:spTree>
    <p:extLst>
      <p:ext uri="{BB962C8B-B14F-4D97-AF65-F5344CB8AC3E}">
        <p14:creationId xmlns:p14="http://schemas.microsoft.com/office/powerpoint/2010/main" val="3650482318"/>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userDrawn="1">
  <p:cSld name="CONTENT: Defaul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660129934"/>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33898572"/>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19033776"/>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0098365"/>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20465103"/>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16737405"/>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82353318"/>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761351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3338077-4403-A74B-BAF6-4E75D2E6B26B}" type="datetimeFigureOut">
              <a:rPr lang="en-US" altLang="en-US"/>
              <a:pPr>
                <a:defRPr/>
              </a:pPr>
              <a:t>7/17/2016</a:t>
            </a:fld>
            <a:endParaRPr lang="en-US" altLang="en-US" dirty="0"/>
          </a:p>
        </p:txBody>
      </p:sp>
      <p:sp>
        <p:nvSpPr>
          <p:cNvPr id="3"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AD001FA4-49C8-BE40-ABF8-463CD6B889C1}" type="slidenum">
              <a:rPr lang="en-US" altLang="en-US"/>
              <a:pPr>
                <a:defRPr/>
              </a:pPr>
              <a:t>‹#›</a:t>
            </a:fld>
            <a:endParaRPr lang="en-US" altLang="en-US" dirty="0"/>
          </a:p>
        </p:txBody>
      </p:sp>
    </p:spTree>
    <p:extLst>
      <p:ext uri="{BB962C8B-B14F-4D97-AF65-F5344CB8AC3E}">
        <p14:creationId xmlns:p14="http://schemas.microsoft.com/office/powerpoint/2010/main" val="455272455"/>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80394721"/>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98864081"/>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03486873"/>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12715012"/>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1142381"/>
            <a:ext cx="2933341" cy="112573"/>
            <a:chOff x="716468" y="868633"/>
            <a:chExt cx="2200006" cy="112573"/>
          </a:xfrm>
        </p:grpSpPr>
        <p:sp>
          <p:nvSpPr>
            <p:cNvPr id="4" name="Rectangle 3"/>
            <p:cNvSpPr/>
            <p:nvPr/>
          </p:nvSpPr>
          <p:spPr>
            <a:xfrm>
              <a:off x="716468" y="868633"/>
              <a:ext cx="1776276" cy="112573"/>
            </a:xfrm>
            <a:prstGeom prst="rect">
              <a:avLst/>
            </a:prstGeom>
            <a:solidFill>
              <a:srgbClr val="00AD5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5" name="Rectangle 4"/>
            <p:cNvSpPr/>
            <p:nvPr/>
          </p:nvSpPr>
          <p:spPr>
            <a:xfrm rot="10800000">
              <a:off x="2492743" y="868634"/>
              <a:ext cx="423731" cy="112572"/>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6" name="Picture 5"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41349" y="5901583"/>
            <a:ext cx="2142779" cy="705084"/>
          </a:xfrm>
          <a:prstGeom prst="rect">
            <a:avLst/>
          </a:prstGeom>
        </p:spPr>
      </p:pic>
    </p:spTree>
    <p:extLst>
      <p:ext uri="{BB962C8B-B14F-4D97-AF65-F5344CB8AC3E}">
        <p14:creationId xmlns:p14="http://schemas.microsoft.com/office/powerpoint/2010/main" val="2192303931"/>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2659069856"/>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userDrawn="1">
  <p:cSld name="FINAL SLIDE: URL">
    <p:spTree>
      <p:nvGrpSpPr>
        <p:cNvPr id="1" name=""/>
        <p:cNvGrpSpPr/>
        <p:nvPr/>
      </p:nvGrpSpPr>
      <p:grpSpPr>
        <a:xfrm>
          <a:off x="0" y="0"/>
          <a:ext cx="0" cy="0"/>
          <a:chOff x="0" y="0"/>
          <a:chExt cx="0" cy="0"/>
        </a:xfrm>
      </p:grpSpPr>
      <p:grpSp>
        <p:nvGrpSpPr>
          <p:cNvPr id="3" name="Group 2"/>
          <p:cNvGrpSpPr/>
          <p:nvPr userDrawn="1"/>
        </p:nvGrpSpPr>
        <p:grpSpPr>
          <a:xfrm>
            <a:off x="277098" y="5882116"/>
            <a:ext cx="11688551" cy="792755"/>
            <a:chOff x="207818" y="5882105"/>
            <a:chExt cx="8766413" cy="792755"/>
          </a:xfrm>
        </p:grpSpPr>
        <p:cxnSp>
          <p:nvCxnSpPr>
            <p:cNvPr id="4" name="Straight Connector 3"/>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5" name="Picture 4"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6" name="Group 5"/>
          <p:cNvGrpSpPr/>
          <p:nvPr userDrawn="1"/>
        </p:nvGrpSpPr>
        <p:grpSpPr>
          <a:xfrm rot="10800000">
            <a:off x="0" y="298012"/>
            <a:ext cx="11965640" cy="91440"/>
            <a:chOff x="0" y="298012"/>
            <a:chExt cx="8974230" cy="91440"/>
          </a:xfrm>
        </p:grpSpPr>
        <p:sp>
          <p:nvSpPr>
            <p:cNvPr id="7" name="Rectangle 6"/>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8" name="Rectangle 7"/>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9" name="Rectangle 8"/>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11" name="Picture 10" descr="URLfooter.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7091" y="6227844"/>
            <a:ext cx="3429428" cy="285786"/>
          </a:xfrm>
          <a:prstGeom prst="rect">
            <a:avLst/>
          </a:prstGeom>
        </p:spPr>
      </p:pic>
    </p:spTree>
    <p:extLst>
      <p:ext uri="{BB962C8B-B14F-4D97-AF65-F5344CB8AC3E}">
        <p14:creationId xmlns:p14="http://schemas.microsoft.com/office/powerpoint/2010/main" val="2118779722"/>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userDrawn="1">
  <p:cSld name="CONTENT: Defaul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2170403149"/>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22107150"/>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117428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73EA3BB-18FE-9946-B43B-FE3F35B38B3C}" type="datetimeFigureOut">
              <a:rPr lang="en-US" altLang="en-US"/>
              <a:pPr>
                <a:defRPr/>
              </a:pPr>
              <a:t>7/17/2016</a:t>
            </a:fld>
            <a:endParaRPr lang="en-US" altLang="en-US" dirty="0"/>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A310BD2-A363-374A-97F6-02BBDBC73C0D}" type="slidenum">
              <a:rPr lang="en-US" altLang="en-US"/>
              <a:pPr>
                <a:defRPr/>
              </a:pPr>
              <a:t>‹#›</a:t>
            </a:fld>
            <a:endParaRPr lang="en-US" altLang="en-US" dirty="0"/>
          </a:p>
        </p:txBody>
      </p:sp>
    </p:spTree>
    <p:extLst>
      <p:ext uri="{BB962C8B-B14F-4D97-AF65-F5344CB8AC3E}">
        <p14:creationId xmlns:p14="http://schemas.microsoft.com/office/powerpoint/2010/main" val="4052807214"/>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43377253"/>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94635731"/>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49886874"/>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50839518"/>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95273194"/>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69047115"/>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38488682"/>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10069633"/>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79515656"/>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1142381"/>
            <a:ext cx="2933341" cy="112573"/>
            <a:chOff x="716468" y="868633"/>
            <a:chExt cx="2200006" cy="112573"/>
          </a:xfrm>
        </p:grpSpPr>
        <p:sp>
          <p:nvSpPr>
            <p:cNvPr id="4" name="Rectangle 3"/>
            <p:cNvSpPr/>
            <p:nvPr/>
          </p:nvSpPr>
          <p:spPr>
            <a:xfrm>
              <a:off x="716468" y="868633"/>
              <a:ext cx="1776276" cy="112573"/>
            </a:xfrm>
            <a:prstGeom prst="rect">
              <a:avLst/>
            </a:prstGeom>
            <a:solidFill>
              <a:srgbClr val="00AD5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5" name="Rectangle 4"/>
            <p:cNvSpPr/>
            <p:nvPr/>
          </p:nvSpPr>
          <p:spPr>
            <a:xfrm rot="10800000">
              <a:off x="2492743" y="868634"/>
              <a:ext cx="423731" cy="112572"/>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6" name="Picture 5"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41349" y="5901583"/>
            <a:ext cx="2142779" cy="705084"/>
          </a:xfrm>
          <a:prstGeom prst="rect">
            <a:avLst/>
          </a:prstGeom>
        </p:spPr>
      </p:pic>
    </p:spTree>
    <p:extLst>
      <p:ext uri="{BB962C8B-B14F-4D97-AF65-F5344CB8AC3E}">
        <p14:creationId xmlns:p14="http://schemas.microsoft.com/office/powerpoint/2010/main" val="2743819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833B52F-431B-F740-8A95-FB12EDE30C02}" type="datetimeFigureOut">
              <a:rPr lang="en-US" altLang="en-US"/>
              <a:pPr>
                <a:defRPr/>
              </a:pPr>
              <a:t>7/17/2016</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8DEE835-1619-1747-A992-68556333DFF2}" type="slidenum">
              <a:rPr lang="en-US" altLang="en-US"/>
              <a:pPr>
                <a:defRPr/>
              </a:pPr>
              <a:t>‹#›</a:t>
            </a:fld>
            <a:endParaRPr lang="en-US" altLang="en-US" dirty="0"/>
          </a:p>
        </p:txBody>
      </p:sp>
    </p:spTree>
    <p:extLst>
      <p:ext uri="{BB962C8B-B14F-4D97-AF65-F5344CB8AC3E}">
        <p14:creationId xmlns:p14="http://schemas.microsoft.com/office/powerpoint/2010/main" val="16025198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17F7321-F33E-B34C-A01E-02755AC791E6}" type="datetimeFigureOut">
              <a:rPr lang="en-US" altLang="en-US"/>
              <a:pPr>
                <a:defRPr/>
              </a:pPr>
              <a:t>7/17/2016</a:t>
            </a:fld>
            <a:endParaRPr lang="en-US" altLang="en-US" dirty="0"/>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AB04FD3-AE52-BA4A-A884-730F1976ECB7}" type="slidenum">
              <a:rPr lang="en-US" altLang="en-US"/>
              <a:pPr>
                <a:defRPr/>
              </a:pPr>
              <a:t>‹#›</a:t>
            </a:fld>
            <a:endParaRPr lang="en-US" altLang="en-US" dirty="0"/>
          </a:p>
        </p:txBody>
      </p:sp>
    </p:spTree>
    <p:extLst>
      <p:ext uri="{BB962C8B-B14F-4D97-AF65-F5344CB8AC3E}">
        <p14:creationId xmlns:p14="http://schemas.microsoft.com/office/powerpoint/2010/main" val="1292792634"/>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3284023926"/>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userDrawn="1">
  <p:cSld name="FINAL SLIDE: URL">
    <p:spTree>
      <p:nvGrpSpPr>
        <p:cNvPr id="1" name=""/>
        <p:cNvGrpSpPr/>
        <p:nvPr/>
      </p:nvGrpSpPr>
      <p:grpSpPr>
        <a:xfrm>
          <a:off x="0" y="0"/>
          <a:ext cx="0" cy="0"/>
          <a:chOff x="0" y="0"/>
          <a:chExt cx="0" cy="0"/>
        </a:xfrm>
      </p:grpSpPr>
      <p:grpSp>
        <p:nvGrpSpPr>
          <p:cNvPr id="3" name="Group 2"/>
          <p:cNvGrpSpPr/>
          <p:nvPr userDrawn="1"/>
        </p:nvGrpSpPr>
        <p:grpSpPr>
          <a:xfrm>
            <a:off x="277098" y="5882116"/>
            <a:ext cx="11688551" cy="792755"/>
            <a:chOff x="207818" y="5882105"/>
            <a:chExt cx="8766413" cy="792755"/>
          </a:xfrm>
        </p:grpSpPr>
        <p:cxnSp>
          <p:nvCxnSpPr>
            <p:cNvPr id="4" name="Straight Connector 3"/>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5" name="Picture 4"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6" name="Group 5"/>
          <p:cNvGrpSpPr/>
          <p:nvPr userDrawn="1"/>
        </p:nvGrpSpPr>
        <p:grpSpPr>
          <a:xfrm rot="10800000">
            <a:off x="0" y="298012"/>
            <a:ext cx="11965640" cy="91440"/>
            <a:chOff x="0" y="298012"/>
            <a:chExt cx="8974230" cy="91440"/>
          </a:xfrm>
        </p:grpSpPr>
        <p:sp>
          <p:nvSpPr>
            <p:cNvPr id="7" name="Rectangle 6"/>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8" name="Rectangle 7"/>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9" name="Rectangle 8"/>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11" name="Picture 10" descr="URLfooter.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7091" y="6227844"/>
            <a:ext cx="3429428" cy="285786"/>
          </a:xfrm>
          <a:prstGeom prst="rect">
            <a:avLst/>
          </a:prstGeom>
        </p:spPr>
      </p:pic>
    </p:spTree>
    <p:extLst>
      <p:ext uri="{BB962C8B-B14F-4D97-AF65-F5344CB8AC3E}">
        <p14:creationId xmlns:p14="http://schemas.microsoft.com/office/powerpoint/2010/main" val="2352322492"/>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userDrawn="1">
  <p:cSld name="CONTENT: Defaul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4227051695"/>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12192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2" name="Rectangle 11"/>
          <p:cNvSpPr/>
          <p:nvPr/>
        </p:nvSpPr>
        <p:spPr>
          <a:xfrm>
            <a:off x="0" y="0"/>
            <a:ext cx="12192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3" name="Rectangle 12"/>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4" name="Oval 13"/>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3" name="Subtitle 2"/>
          <p:cNvSpPr>
            <a:spLocks noGrp="1"/>
          </p:cNvSpPr>
          <p:nvPr>
            <p:ph type="subTitle" idx="1"/>
          </p:nvPr>
        </p:nvSpPr>
        <p:spPr>
          <a:xfrm>
            <a:off x="1965060" y="5052556"/>
            <a:ext cx="7516013" cy="882119"/>
          </a:xfrm>
        </p:spPr>
        <p:txBody>
          <a:bodyPr>
            <a:normAutofit/>
          </a:bodyPr>
          <a:lstStyle>
            <a:lvl1pPr marL="0" indent="0" algn="l">
              <a:buNone/>
              <a:defRPr sz="1650">
                <a:solidFill>
                  <a:schemeClr val="tx2"/>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2" name="Title 1"/>
          <p:cNvSpPr>
            <a:spLocks noGrp="1"/>
          </p:cNvSpPr>
          <p:nvPr>
            <p:ph type="ctrTitle"/>
          </p:nvPr>
        </p:nvSpPr>
        <p:spPr>
          <a:xfrm>
            <a:off x="1090115" y="3132290"/>
            <a:ext cx="9567135" cy="1793167"/>
          </a:xfrm>
          <a:effectLst/>
        </p:spPr>
        <p:txBody>
          <a:bodyPr>
            <a:noAutofit/>
          </a:bodyPr>
          <a:lstStyle>
            <a:lvl1pPr marL="480048" indent="-342892" algn="l">
              <a:defRPr sz="4050"/>
            </a:lvl1pPr>
          </a:lstStyle>
          <a:p>
            <a:r>
              <a:rPr lang="en-US"/>
              <a:t>Click to edit Master title style</a:t>
            </a:r>
            <a:endParaRPr lang="en-US" dirty="0"/>
          </a:p>
        </p:txBody>
      </p:sp>
    </p:spTree>
    <p:extLst>
      <p:ext uri="{BB962C8B-B14F-4D97-AF65-F5344CB8AC3E}">
        <p14:creationId xmlns:p14="http://schemas.microsoft.com/office/powerpoint/2010/main" val="3843983964"/>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8" name="Title 7"/>
          <p:cNvSpPr>
            <a:spLocks noGrp="1"/>
          </p:cNvSpPr>
          <p:nvPr>
            <p:ph type="title"/>
          </p:nvPr>
        </p:nvSpPr>
        <p:spPr/>
        <p:txBody>
          <a:bodyPr/>
          <a:lstStyle/>
          <a:p>
            <a:r>
              <a:rPr lang="en-US"/>
              <a:t>Click to edit Master title style</a:t>
            </a:r>
          </a:p>
        </p:txBody>
      </p:sp>
      <p:sp>
        <p:nvSpPr>
          <p:cNvPr id="10" name="Content Placeholder 9"/>
          <p:cNvSpPr>
            <a:spLocks noGrp="1"/>
          </p:cNvSpPr>
          <p:nvPr>
            <p:ph sz="quarter" idx="13"/>
          </p:nvPr>
        </p:nvSpPr>
        <p:spPr>
          <a:xfrm>
            <a:off x="1524000" y="731520"/>
            <a:ext cx="8534400"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08136873"/>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8" name="Rectangle 7"/>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9" name="Rectangle 8"/>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0" name="Oval 9"/>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2" name="Title 1"/>
          <p:cNvSpPr>
            <a:spLocks noGrp="1"/>
          </p:cNvSpPr>
          <p:nvPr>
            <p:ph type="title"/>
          </p:nvPr>
        </p:nvSpPr>
        <p:spPr>
          <a:xfrm>
            <a:off x="2710929" y="2172648"/>
            <a:ext cx="7955555" cy="2423346"/>
          </a:xfrm>
          <a:effectLst/>
        </p:spPr>
        <p:txBody>
          <a:bodyPr anchor="b"/>
          <a:lstStyle>
            <a:lvl1pPr algn="r">
              <a:defRPr sz="3450" b="1" cap="none" baseline="0"/>
            </a:lvl1pPr>
          </a:lstStyle>
          <a:p>
            <a:r>
              <a:rPr lang="en-US"/>
              <a:t>Click to edit Master title style</a:t>
            </a:r>
            <a:endParaRPr lang="en-US" dirty="0"/>
          </a:p>
        </p:txBody>
      </p:sp>
      <p:sp>
        <p:nvSpPr>
          <p:cNvPr id="3" name="Text Placeholder 2"/>
          <p:cNvSpPr>
            <a:spLocks noGrp="1"/>
          </p:cNvSpPr>
          <p:nvPr>
            <p:ph type="body" idx="1"/>
          </p:nvPr>
        </p:nvSpPr>
        <p:spPr>
          <a:xfrm>
            <a:off x="2696585" y="4607511"/>
            <a:ext cx="7960659" cy="835460"/>
          </a:xfrm>
        </p:spPr>
        <p:txBody>
          <a:bodyPr anchor="t"/>
          <a:lstStyle>
            <a:lvl1pPr marL="0" indent="0" algn="r">
              <a:buNone/>
              <a:defRPr sz="1500">
                <a:solidFill>
                  <a:schemeClr val="tx2"/>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4111993287"/>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8" name="Title 7"/>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3"/>
          </p:nvPr>
        </p:nvSpPr>
        <p:spPr>
          <a:xfrm>
            <a:off x="1523999" y="731519"/>
            <a:ext cx="4462272"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6193536" y="731520"/>
            <a:ext cx="4462272"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39825638"/>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24000" y="731520"/>
            <a:ext cx="4462272" cy="639762"/>
          </a:xfrm>
        </p:spPr>
        <p:txBody>
          <a:bodyPr anchor="b">
            <a:noAutofit/>
          </a:bodyPr>
          <a:lstStyle>
            <a:lvl1pPr marL="0" indent="0" algn="ctr">
              <a:buNone/>
              <a:defRPr lang="en-US" sz="1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1541929" y="1400327"/>
            <a:ext cx="4462272" cy="2743200"/>
          </a:xfrm>
        </p:spPr>
        <p:txBody>
          <a:bodyPr>
            <a:normAutofit/>
          </a:bodyPr>
          <a:lstStyle>
            <a:lvl1pPr>
              <a:defRPr sz="1350"/>
            </a:lvl1pPr>
            <a:lvl2pPr>
              <a:defRPr sz="135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6403" y="731520"/>
            <a:ext cx="4462272" cy="639762"/>
          </a:xfrm>
        </p:spPr>
        <p:txBody>
          <a:bodyPr anchor="b">
            <a:noAutofit/>
          </a:bodyPr>
          <a:lstStyle>
            <a:lvl1pPr marL="0" indent="0" algn="ctr">
              <a:buNone/>
              <a:defRPr lang="en-US" sz="1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marL="0" lvl="0" indent="0" algn="ctr" defTabSz="685783" rtl="0" eaLnBrk="1" latinLnBrk="0" hangingPunct="1">
              <a:spcBef>
                <a:spcPct val="20000"/>
              </a:spcBef>
              <a:spcAft>
                <a:spcPts val="225"/>
              </a:spcAft>
              <a:buClr>
                <a:schemeClr val="accent6">
                  <a:lumMod val="75000"/>
                </a:schemeClr>
              </a:buClr>
              <a:buSzPct val="130000"/>
              <a:buFont typeface="Georgia" pitchFamily="18" charset="0"/>
              <a:buNone/>
            </a:pPr>
            <a:r>
              <a:rPr lang="en-US"/>
              <a:t>Click to edit Master text styles</a:t>
            </a:r>
          </a:p>
        </p:txBody>
      </p:sp>
      <p:sp>
        <p:nvSpPr>
          <p:cNvPr id="6" name="Content Placeholder 5"/>
          <p:cNvSpPr>
            <a:spLocks noGrp="1"/>
          </p:cNvSpPr>
          <p:nvPr>
            <p:ph sz="quarter" idx="4"/>
          </p:nvPr>
        </p:nvSpPr>
        <p:spPr>
          <a:xfrm>
            <a:off x="6193367" y="1399032"/>
            <a:ext cx="4462272" cy="2743200"/>
          </a:xfrm>
        </p:spPr>
        <p:txBody>
          <a:bodyPr>
            <a:normAutofit/>
          </a:bodyPr>
          <a:lstStyle>
            <a:lvl1pPr>
              <a:defRPr sz="1350"/>
            </a:lvl1pPr>
            <a:lvl2pPr>
              <a:defRPr sz="135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en-US" dirty="0">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443943958"/>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4" name="Footer Placeholder 3"/>
          <p:cNvSpPr>
            <a:spLocks noGrp="1"/>
          </p:cNvSpPr>
          <p:nvPr>
            <p:ph type="ftr" sz="quarter" idx="11"/>
          </p:nvPr>
        </p:nvSpPr>
        <p:spPr/>
        <p:txBody>
          <a:bodyPr/>
          <a:lstStyle/>
          <a:p>
            <a:endParaRPr lang="en-US" dirty="0">
              <a:solidFill>
                <a:prstClr val="black">
                  <a:lumMod val="50000"/>
                  <a:lumOff val="50000"/>
                </a:prstClr>
              </a:solidFill>
            </a:endParaRPr>
          </a:p>
        </p:txBody>
      </p:sp>
      <p:sp>
        <p:nvSpPr>
          <p:cNvPr id="5" name="Slide Number Placeholder 4"/>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1513255563"/>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3" name="Footer Placeholder 2"/>
          <p:cNvSpPr>
            <a:spLocks noGrp="1"/>
          </p:cNvSpPr>
          <p:nvPr>
            <p:ph type="ftr" sz="quarter" idx="11"/>
          </p:nvPr>
        </p:nvSpPr>
        <p:spPr/>
        <p:txBody>
          <a:bodyPr/>
          <a:lstStyle/>
          <a:p>
            <a:endParaRPr lang="en-US" dirty="0">
              <a:solidFill>
                <a:prstClr val="black">
                  <a:lumMod val="50000"/>
                  <a:lumOff val="50000"/>
                </a:prstClr>
              </a:solidFill>
            </a:endParaRPr>
          </a:p>
        </p:txBody>
      </p:sp>
      <p:sp>
        <p:nvSpPr>
          <p:cNvPr id="4" name="Slide Number Placeholder 3"/>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41234997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E38E437-F035-064A-91CF-1D865D8A2644}" type="datetimeFigureOut">
              <a:rPr lang="en-US" altLang="en-US"/>
              <a:pPr>
                <a:defRPr/>
              </a:pPr>
              <a:t>7/17/2016</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0B99845-0660-074B-B3E7-7A1498FF7F0B}" type="slidenum">
              <a:rPr lang="en-US" altLang="en-US"/>
              <a:pPr>
                <a:defRPr/>
              </a:pPr>
              <a:t>‹#›</a:t>
            </a:fld>
            <a:endParaRPr lang="en-US" altLang="en-US" dirty="0"/>
          </a:p>
        </p:txBody>
      </p:sp>
    </p:spTree>
    <p:extLst>
      <p:ext uri="{BB962C8B-B14F-4D97-AF65-F5344CB8AC3E}">
        <p14:creationId xmlns:p14="http://schemas.microsoft.com/office/powerpoint/2010/main" val="118972099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8801" y="2209811"/>
            <a:ext cx="4848113" cy="1258493"/>
          </a:xfrm>
          <a:effectLst/>
        </p:spPr>
        <p:txBody>
          <a:bodyPr anchor="b">
            <a:noAutofit/>
          </a:bodyPr>
          <a:lstStyle>
            <a:lvl1pPr marL="171446" indent="-171446" algn="l">
              <a:defRPr sz="2100" b="1">
                <a:effectLst/>
              </a:defRPr>
            </a:lvl1pPr>
          </a:lstStyle>
          <a:p>
            <a:r>
              <a:rPr lang="en-US"/>
              <a:t>Click to edit Master title style</a:t>
            </a:r>
            <a:endParaRPr lang="en-US" dirty="0"/>
          </a:p>
        </p:txBody>
      </p:sp>
      <p:sp>
        <p:nvSpPr>
          <p:cNvPr id="3" name="Content Placeholder 2"/>
          <p:cNvSpPr>
            <a:spLocks noGrp="1"/>
          </p:cNvSpPr>
          <p:nvPr>
            <p:ph idx="1"/>
          </p:nvPr>
        </p:nvSpPr>
        <p:spPr>
          <a:xfrm>
            <a:off x="6124694" y="731520"/>
            <a:ext cx="5356113" cy="4894730"/>
          </a:xfrm>
        </p:spPr>
        <p:txBody>
          <a:bodyPr anchor="ctr"/>
          <a:lstStyle>
            <a:lvl1pPr>
              <a:defRPr sz="1650"/>
            </a:lvl1pPr>
            <a:lvl2pPr>
              <a:defRPr sz="150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34356" y="3497802"/>
            <a:ext cx="4518213" cy="2139518"/>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3857449790"/>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9" name="Rectangle 8"/>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0" name="Rectangle 9"/>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1" name="Oval 10"/>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3" name="Picture Placeholder 2"/>
          <p:cNvSpPr>
            <a:spLocks noGrp="1"/>
          </p:cNvSpPr>
          <p:nvPr>
            <p:ph type="pic" idx="1"/>
          </p:nvPr>
        </p:nvSpPr>
        <p:spPr>
          <a:xfrm>
            <a:off x="5966900" y="1143000"/>
            <a:ext cx="54864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15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dirty="0"/>
              <a:t>Click icon to add picture</a:t>
            </a:r>
          </a:p>
        </p:txBody>
      </p:sp>
      <p:sp>
        <p:nvSpPr>
          <p:cNvPr id="4" name="Text Placeholder 3"/>
          <p:cNvSpPr>
            <a:spLocks noGrp="1"/>
          </p:cNvSpPr>
          <p:nvPr>
            <p:ph type="body" sz="half" idx="2"/>
          </p:nvPr>
        </p:nvSpPr>
        <p:spPr>
          <a:xfrm>
            <a:off x="1170516" y="1010486"/>
            <a:ext cx="4925485" cy="2163020"/>
          </a:xfrm>
        </p:spPr>
        <p:txBody>
          <a:bodyPr anchor="b"/>
          <a:lstStyle>
            <a:lvl1pPr marL="137156" indent="-137156">
              <a:buFont typeface="Georgia" pitchFamily="18" charset="0"/>
              <a:buChar char="*"/>
              <a:defRPr sz="120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2" name="Title 1"/>
          <p:cNvSpPr>
            <a:spLocks noGrp="1"/>
          </p:cNvSpPr>
          <p:nvPr>
            <p:ph type="title"/>
          </p:nvPr>
        </p:nvSpPr>
        <p:spPr>
          <a:xfrm>
            <a:off x="969691" y="4464421"/>
            <a:ext cx="8511384" cy="1143000"/>
          </a:xfrm>
        </p:spPr>
        <p:txBody>
          <a:bodyPr anchor="b">
            <a:noAutofit/>
          </a:bodyPr>
          <a:lstStyle>
            <a:lvl1pPr algn="l">
              <a:defRPr sz="3450" b="1"/>
            </a:lvl1pPr>
          </a:lstStyle>
          <a:p>
            <a:r>
              <a:rPr lang="en-US"/>
              <a:t>Click to edit Master title style</a:t>
            </a:r>
            <a:endParaRPr lang="en-US" dirty="0"/>
          </a:p>
        </p:txBody>
      </p:sp>
    </p:spTree>
    <p:extLst>
      <p:ext uri="{BB962C8B-B14F-4D97-AF65-F5344CB8AC3E}">
        <p14:creationId xmlns:p14="http://schemas.microsoft.com/office/powerpoint/2010/main" val="2044818291"/>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2540000" y="731519"/>
            <a:ext cx="8534400" cy="34747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777001140"/>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8344" y="376528"/>
            <a:ext cx="2743200" cy="5238339"/>
          </a:xfrm>
          <a:effectLst/>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4432158" y="731530"/>
            <a:ext cx="6439049" cy="48947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3262245261"/>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12192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2" name="Rectangle 11"/>
          <p:cNvSpPr/>
          <p:nvPr/>
        </p:nvSpPr>
        <p:spPr>
          <a:xfrm>
            <a:off x="0" y="0"/>
            <a:ext cx="12192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3" name="Rectangle 12"/>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4" name="Oval 13"/>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3" name="Subtitle 2"/>
          <p:cNvSpPr>
            <a:spLocks noGrp="1"/>
          </p:cNvSpPr>
          <p:nvPr>
            <p:ph type="subTitle" idx="1"/>
          </p:nvPr>
        </p:nvSpPr>
        <p:spPr>
          <a:xfrm>
            <a:off x="1965060" y="5052556"/>
            <a:ext cx="7516013" cy="882119"/>
          </a:xfrm>
        </p:spPr>
        <p:txBody>
          <a:bodyPr>
            <a:normAutofit/>
          </a:bodyPr>
          <a:lstStyle>
            <a:lvl1pPr marL="0" indent="0" algn="l">
              <a:buNone/>
              <a:defRPr sz="1650">
                <a:solidFill>
                  <a:schemeClr val="tx2"/>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2" name="Title 1"/>
          <p:cNvSpPr>
            <a:spLocks noGrp="1"/>
          </p:cNvSpPr>
          <p:nvPr>
            <p:ph type="ctrTitle"/>
          </p:nvPr>
        </p:nvSpPr>
        <p:spPr>
          <a:xfrm>
            <a:off x="1090115" y="3132290"/>
            <a:ext cx="9567135" cy="1793167"/>
          </a:xfrm>
          <a:effectLst/>
        </p:spPr>
        <p:txBody>
          <a:bodyPr>
            <a:noAutofit/>
          </a:bodyPr>
          <a:lstStyle>
            <a:lvl1pPr marL="480048" indent="-342892" algn="l">
              <a:defRPr sz="4050"/>
            </a:lvl1pPr>
          </a:lstStyle>
          <a:p>
            <a:r>
              <a:rPr lang="en-US"/>
              <a:t>Click to edit Master title style</a:t>
            </a:r>
            <a:endParaRPr lang="en-US" dirty="0"/>
          </a:p>
        </p:txBody>
      </p:sp>
    </p:spTree>
    <p:extLst>
      <p:ext uri="{BB962C8B-B14F-4D97-AF65-F5344CB8AC3E}">
        <p14:creationId xmlns:p14="http://schemas.microsoft.com/office/powerpoint/2010/main" val="3411922225"/>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8" name="Title 7"/>
          <p:cNvSpPr>
            <a:spLocks noGrp="1"/>
          </p:cNvSpPr>
          <p:nvPr>
            <p:ph type="title"/>
          </p:nvPr>
        </p:nvSpPr>
        <p:spPr/>
        <p:txBody>
          <a:bodyPr/>
          <a:lstStyle/>
          <a:p>
            <a:r>
              <a:rPr lang="en-US"/>
              <a:t>Click to edit Master title style</a:t>
            </a:r>
          </a:p>
        </p:txBody>
      </p:sp>
      <p:sp>
        <p:nvSpPr>
          <p:cNvPr id="10" name="Content Placeholder 9"/>
          <p:cNvSpPr>
            <a:spLocks noGrp="1"/>
          </p:cNvSpPr>
          <p:nvPr>
            <p:ph sz="quarter" idx="13"/>
          </p:nvPr>
        </p:nvSpPr>
        <p:spPr>
          <a:xfrm>
            <a:off x="1524000" y="731520"/>
            <a:ext cx="8534400"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45685464"/>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8" name="Rectangle 7"/>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9" name="Rectangle 8"/>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0" name="Oval 9"/>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2" name="Title 1"/>
          <p:cNvSpPr>
            <a:spLocks noGrp="1"/>
          </p:cNvSpPr>
          <p:nvPr>
            <p:ph type="title"/>
          </p:nvPr>
        </p:nvSpPr>
        <p:spPr>
          <a:xfrm>
            <a:off x="2710929" y="2172648"/>
            <a:ext cx="7955555" cy="2423346"/>
          </a:xfrm>
          <a:effectLst/>
        </p:spPr>
        <p:txBody>
          <a:bodyPr anchor="b"/>
          <a:lstStyle>
            <a:lvl1pPr algn="r">
              <a:defRPr sz="3450" b="1" cap="none" baseline="0"/>
            </a:lvl1pPr>
          </a:lstStyle>
          <a:p>
            <a:r>
              <a:rPr lang="en-US"/>
              <a:t>Click to edit Master title style</a:t>
            </a:r>
            <a:endParaRPr lang="en-US" dirty="0"/>
          </a:p>
        </p:txBody>
      </p:sp>
      <p:sp>
        <p:nvSpPr>
          <p:cNvPr id="3" name="Text Placeholder 2"/>
          <p:cNvSpPr>
            <a:spLocks noGrp="1"/>
          </p:cNvSpPr>
          <p:nvPr>
            <p:ph type="body" idx="1"/>
          </p:nvPr>
        </p:nvSpPr>
        <p:spPr>
          <a:xfrm>
            <a:off x="2696585" y="4607511"/>
            <a:ext cx="7960659" cy="835460"/>
          </a:xfrm>
        </p:spPr>
        <p:txBody>
          <a:bodyPr anchor="t"/>
          <a:lstStyle>
            <a:lvl1pPr marL="0" indent="0" algn="r">
              <a:buNone/>
              <a:defRPr sz="1500">
                <a:solidFill>
                  <a:schemeClr val="tx2"/>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3321793309"/>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8" name="Title 7"/>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3"/>
          </p:nvPr>
        </p:nvSpPr>
        <p:spPr>
          <a:xfrm>
            <a:off x="1523999" y="731519"/>
            <a:ext cx="4462272"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6193536" y="731520"/>
            <a:ext cx="4462272"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19557668"/>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24000" y="731520"/>
            <a:ext cx="4462272" cy="639762"/>
          </a:xfrm>
        </p:spPr>
        <p:txBody>
          <a:bodyPr anchor="b">
            <a:noAutofit/>
          </a:bodyPr>
          <a:lstStyle>
            <a:lvl1pPr marL="0" indent="0" algn="ctr">
              <a:buNone/>
              <a:defRPr lang="en-US" sz="1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1541929" y="1400327"/>
            <a:ext cx="4462272" cy="2743200"/>
          </a:xfrm>
        </p:spPr>
        <p:txBody>
          <a:bodyPr>
            <a:normAutofit/>
          </a:bodyPr>
          <a:lstStyle>
            <a:lvl1pPr>
              <a:defRPr sz="1350"/>
            </a:lvl1pPr>
            <a:lvl2pPr>
              <a:defRPr sz="135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6403" y="731520"/>
            <a:ext cx="4462272" cy="639762"/>
          </a:xfrm>
        </p:spPr>
        <p:txBody>
          <a:bodyPr anchor="b">
            <a:noAutofit/>
          </a:bodyPr>
          <a:lstStyle>
            <a:lvl1pPr marL="0" indent="0" algn="ctr">
              <a:buNone/>
              <a:defRPr lang="en-US" sz="1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marL="0" lvl="0" indent="0" algn="ctr" defTabSz="685783" rtl="0" eaLnBrk="1" latinLnBrk="0" hangingPunct="1">
              <a:spcBef>
                <a:spcPct val="20000"/>
              </a:spcBef>
              <a:spcAft>
                <a:spcPts val="225"/>
              </a:spcAft>
              <a:buClr>
                <a:schemeClr val="accent6">
                  <a:lumMod val="75000"/>
                </a:schemeClr>
              </a:buClr>
              <a:buSzPct val="130000"/>
              <a:buFont typeface="Georgia" pitchFamily="18" charset="0"/>
              <a:buNone/>
            </a:pPr>
            <a:r>
              <a:rPr lang="en-US"/>
              <a:t>Click to edit Master text styles</a:t>
            </a:r>
          </a:p>
        </p:txBody>
      </p:sp>
      <p:sp>
        <p:nvSpPr>
          <p:cNvPr id="6" name="Content Placeholder 5"/>
          <p:cNvSpPr>
            <a:spLocks noGrp="1"/>
          </p:cNvSpPr>
          <p:nvPr>
            <p:ph sz="quarter" idx="4"/>
          </p:nvPr>
        </p:nvSpPr>
        <p:spPr>
          <a:xfrm>
            <a:off x="6193367" y="1399032"/>
            <a:ext cx="4462272" cy="2743200"/>
          </a:xfrm>
        </p:spPr>
        <p:txBody>
          <a:bodyPr>
            <a:normAutofit/>
          </a:bodyPr>
          <a:lstStyle>
            <a:lvl1pPr>
              <a:defRPr sz="1350"/>
            </a:lvl1pPr>
            <a:lvl2pPr>
              <a:defRPr sz="135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en-US" dirty="0">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752933613"/>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4" name="Footer Placeholder 3"/>
          <p:cNvSpPr>
            <a:spLocks noGrp="1"/>
          </p:cNvSpPr>
          <p:nvPr>
            <p:ph type="ftr" sz="quarter" idx="11"/>
          </p:nvPr>
        </p:nvSpPr>
        <p:spPr/>
        <p:txBody>
          <a:bodyPr/>
          <a:lstStyle/>
          <a:p>
            <a:endParaRPr lang="en-US" dirty="0">
              <a:solidFill>
                <a:prstClr val="black">
                  <a:lumMod val="50000"/>
                  <a:lumOff val="50000"/>
                </a:prstClr>
              </a:solidFill>
            </a:endParaRPr>
          </a:p>
        </p:txBody>
      </p:sp>
      <p:sp>
        <p:nvSpPr>
          <p:cNvPr id="5" name="Slide Number Placeholder 4"/>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5982509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12DB1D2C-1DE2-8A49-9F49-ACDB5B766541}" type="datetimeFigureOut">
              <a:rPr lang="en-US" altLang="en-US"/>
              <a:pPr>
                <a:defRPr/>
              </a:pPr>
              <a:t>7/17/2016</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251F40B-1B14-ED43-84C3-3FC052A9428A}" type="slidenum">
              <a:rPr lang="en-US" altLang="en-US"/>
              <a:pPr>
                <a:defRPr/>
              </a:pPr>
              <a:t>‹#›</a:t>
            </a:fld>
            <a:endParaRPr lang="en-US" altLang="en-US" dirty="0"/>
          </a:p>
        </p:txBody>
      </p:sp>
    </p:spTree>
    <p:extLst>
      <p:ext uri="{BB962C8B-B14F-4D97-AF65-F5344CB8AC3E}">
        <p14:creationId xmlns:p14="http://schemas.microsoft.com/office/powerpoint/2010/main" val="1448192279"/>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3" name="Footer Placeholder 2"/>
          <p:cNvSpPr>
            <a:spLocks noGrp="1"/>
          </p:cNvSpPr>
          <p:nvPr>
            <p:ph type="ftr" sz="quarter" idx="11"/>
          </p:nvPr>
        </p:nvSpPr>
        <p:spPr/>
        <p:txBody>
          <a:bodyPr/>
          <a:lstStyle/>
          <a:p>
            <a:endParaRPr lang="en-US" dirty="0">
              <a:solidFill>
                <a:prstClr val="black">
                  <a:lumMod val="50000"/>
                  <a:lumOff val="50000"/>
                </a:prstClr>
              </a:solidFill>
            </a:endParaRPr>
          </a:p>
        </p:txBody>
      </p:sp>
      <p:sp>
        <p:nvSpPr>
          <p:cNvPr id="4" name="Slide Number Placeholder 3"/>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2288743916"/>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8801" y="2209811"/>
            <a:ext cx="4848113" cy="1258493"/>
          </a:xfrm>
          <a:effectLst/>
        </p:spPr>
        <p:txBody>
          <a:bodyPr anchor="b">
            <a:noAutofit/>
          </a:bodyPr>
          <a:lstStyle>
            <a:lvl1pPr marL="171446" indent="-171446" algn="l">
              <a:defRPr sz="2100" b="1">
                <a:effectLst/>
              </a:defRPr>
            </a:lvl1pPr>
          </a:lstStyle>
          <a:p>
            <a:r>
              <a:rPr lang="en-US"/>
              <a:t>Click to edit Master title style</a:t>
            </a:r>
            <a:endParaRPr lang="en-US" dirty="0"/>
          </a:p>
        </p:txBody>
      </p:sp>
      <p:sp>
        <p:nvSpPr>
          <p:cNvPr id="3" name="Content Placeholder 2"/>
          <p:cNvSpPr>
            <a:spLocks noGrp="1"/>
          </p:cNvSpPr>
          <p:nvPr>
            <p:ph idx="1"/>
          </p:nvPr>
        </p:nvSpPr>
        <p:spPr>
          <a:xfrm>
            <a:off x="6124694" y="731520"/>
            <a:ext cx="5356113" cy="4894730"/>
          </a:xfrm>
        </p:spPr>
        <p:txBody>
          <a:bodyPr anchor="ctr"/>
          <a:lstStyle>
            <a:lvl1pPr>
              <a:defRPr sz="1650"/>
            </a:lvl1pPr>
            <a:lvl2pPr>
              <a:defRPr sz="150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34356" y="3497802"/>
            <a:ext cx="4518213" cy="2139518"/>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227334558"/>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9" name="Rectangle 8"/>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0" name="Rectangle 9"/>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1" name="Oval 10"/>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3" name="Picture Placeholder 2"/>
          <p:cNvSpPr>
            <a:spLocks noGrp="1"/>
          </p:cNvSpPr>
          <p:nvPr>
            <p:ph type="pic" idx="1"/>
          </p:nvPr>
        </p:nvSpPr>
        <p:spPr>
          <a:xfrm>
            <a:off x="5966900" y="1143000"/>
            <a:ext cx="54864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15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dirty="0"/>
              <a:t>Click icon to add picture</a:t>
            </a:r>
          </a:p>
        </p:txBody>
      </p:sp>
      <p:sp>
        <p:nvSpPr>
          <p:cNvPr id="4" name="Text Placeholder 3"/>
          <p:cNvSpPr>
            <a:spLocks noGrp="1"/>
          </p:cNvSpPr>
          <p:nvPr>
            <p:ph type="body" sz="half" idx="2"/>
          </p:nvPr>
        </p:nvSpPr>
        <p:spPr>
          <a:xfrm>
            <a:off x="1170516" y="1010486"/>
            <a:ext cx="4925485" cy="2163020"/>
          </a:xfrm>
        </p:spPr>
        <p:txBody>
          <a:bodyPr anchor="b"/>
          <a:lstStyle>
            <a:lvl1pPr marL="137156" indent="-137156">
              <a:buFont typeface="Georgia" pitchFamily="18" charset="0"/>
              <a:buChar char="*"/>
              <a:defRPr sz="120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2" name="Title 1"/>
          <p:cNvSpPr>
            <a:spLocks noGrp="1"/>
          </p:cNvSpPr>
          <p:nvPr>
            <p:ph type="title"/>
          </p:nvPr>
        </p:nvSpPr>
        <p:spPr>
          <a:xfrm>
            <a:off x="969691" y="4464421"/>
            <a:ext cx="8511384" cy="1143000"/>
          </a:xfrm>
        </p:spPr>
        <p:txBody>
          <a:bodyPr anchor="b">
            <a:noAutofit/>
          </a:bodyPr>
          <a:lstStyle>
            <a:lvl1pPr algn="l">
              <a:defRPr sz="3450" b="1"/>
            </a:lvl1pPr>
          </a:lstStyle>
          <a:p>
            <a:r>
              <a:rPr lang="en-US"/>
              <a:t>Click to edit Master title style</a:t>
            </a:r>
            <a:endParaRPr lang="en-US" dirty="0"/>
          </a:p>
        </p:txBody>
      </p:sp>
    </p:spTree>
    <p:extLst>
      <p:ext uri="{BB962C8B-B14F-4D97-AF65-F5344CB8AC3E}">
        <p14:creationId xmlns:p14="http://schemas.microsoft.com/office/powerpoint/2010/main" val="116638724"/>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2540000" y="731519"/>
            <a:ext cx="8534400" cy="34747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3844820019"/>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8344" y="376528"/>
            <a:ext cx="2743200" cy="5238339"/>
          </a:xfrm>
          <a:effectLst/>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4432158" y="731530"/>
            <a:ext cx="6439049" cy="48947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2573806566"/>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12192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2" name="Rectangle 11"/>
          <p:cNvSpPr/>
          <p:nvPr/>
        </p:nvSpPr>
        <p:spPr>
          <a:xfrm>
            <a:off x="0" y="0"/>
            <a:ext cx="12192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3" name="Rectangle 12"/>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4" name="Oval 13"/>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3" name="Subtitle 2"/>
          <p:cNvSpPr>
            <a:spLocks noGrp="1"/>
          </p:cNvSpPr>
          <p:nvPr>
            <p:ph type="subTitle" idx="1"/>
          </p:nvPr>
        </p:nvSpPr>
        <p:spPr>
          <a:xfrm>
            <a:off x="1965060" y="5052556"/>
            <a:ext cx="7516013" cy="882119"/>
          </a:xfrm>
        </p:spPr>
        <p:txBody>
          <a:bodyPr>
            <a:normAutofit/>
          </a:bodyPr>
          <a:lstStyle>
            <a:lvl1pPr marL="0" indent="0" algn="l">
              <a:buNone/>
              <a:defRPr sz="1650">
                <a:solidFill>
                  <a:schemeClr val="tx2"/>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2" name="Title 1"/>
          <p:cNvSpPr>
            <a:spLocks noGrp="1"/>
          </p:cNvSpPr>
          <p:nvPr>
            <p:ph type="ctrTitle"/>
          </p:nvPr>
        </p:nvSpPr>
        <p:spPr>
          <a:xfrm>
            <a:off x="1090115" y="3132290"/>
            <a:ext cx="9567135" cy="1793167"/>
          </a:xfrm>
          <a:effectLst/>
        </p:spPr>
        <p:txBody>
          <a:bodyPr>
            <a:noAutofit/>
          </a:bodyPr>
          <a:lstStyle>
            <a:lvl1pPr marL="480048" indent="-342892" algn="l">
              <a:defRPr sz="4050"/>
            </a:lvl1pPr>
          </a:lstStyle>
          <a:p>
            <a:r>
              <a:rPr lang="en-US"/>
              <a:t>Click to edit Master title style</a:t>
            </a:r>
            <a:endParaRPr lang="en-US" dirty="0"/>
          </a:p>
        </p:txBody>
      </p:sp>
    </p:spTree>
    <p:extLst>
      <p:ext uri="{BB962C8B-B14F-4D97-AF65-F5344CB8AC3E}">
        <p14:creationId xmlns:p14="http://schemas.microsoft.com/office/powerpoint/2010/main" val="2964520147"/>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8" name="Title 7"/>
          <p:cNvSpPr>
            <a:spLocks noGrp="1"/>
          </p:cNvSpPr>
          <p:nvPr>
            <p:ph type="title"/>
          </p:nvPr>
        </p:nvSpPr>
        <p:spPr/>
        <p:txBody>
          <a:bodyPr/>
          <a:lstStyle/>
          <a:p>
            <a:r>
              <a:rPr lang="en-US"/>
              <a:t>Click to edit Master title style</a:t>
            </a:r>
          </a:p>
        </p:txBody>
      </p:sp>
      <p:sp>
        <p:nvSpPr>
          <p:cNvPr id="10" name="Content Placeholder 9"/>
          <p:cNvSpPr>
            <a:spLocks noGrp="1"/>
          </p:cNvSpPr>
          <p:nvPr>
            <p:ph sz="quarter" idx="13"/>
          </p:nvPr>
        </p:nvSpPr>
        <p:spPr>
          <a:xfrm>
            <a:off x="1524000" y="731520"/>
            <a:ext cx="8534400"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91947072"/>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8" name="Rectangle 7"/>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9" name="Rectangle 8"/>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0" name="Oval 9"/>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2" name="Title 1"/>
          <p:cNvSpPr>
            <a:spLocks noGrp="1"/>
          </p:cNvSpPr>
          <p:nvPr>
            <p:ph type="title"/>
          </p:nvPr>
        </p:nvSpPr>
        <p:spPr>
          <a:xfrm>
            <a:off x="2710929" y="2172648"/>
            <a:ext cx="7955555" cy="2423346"/>
          </a:xfrm>
          <a:effectLst/>
        </p:spPr>
        <p:txBody>
          <a:bodyPr anchor="b"/>
          <a:lstStyle>
            <a:lvl1pPr algn="r">
              <a:defRPr sz="3450" b="1" cap="none" baseline="0"/>
            </a:lvl1pPr>
          </a:lstStyle>
          <a:p>
            <a:r>
              <a:rPr lang="en-US"/>
              <a:t>Click to edit Master title style</a:t>
            </a:r>
            <a:endParaRPr lang="en-US" dirty="0"/>
          </a:p>
        </p:txBody>
      </p:sp>
      <p:sp>
        <p:nvSpPr>
          <p:cNvPr id="3" name="Text Placeholder 2"/>
          <p:cNvSpPr>
            <a:spLocks noGrp="1"/>
          </p:cNvSpPr>
          <p:nvPr>
            <p:ph type="body" idx="1"/>
          </p:nvPr>
        </p:nvSpPr>
        <p:spPr>
          <a:xfrm>
            <a:off x="2696585" y="4607511"/>
            <a:ext cx="7960659" cy="835460"/>
          </a:xfrm>
        </p:spPr>
        <p:txBody>
          <a:bodyPr anchor="t"/>
          <a:lstStyle>
            <a:lvl1pPr marL="0" indent="0" algn="r">
              <a:buNone/>
              <a:defRPr sz="1500">
                <a:solidFill>
                  <a:schemeClr val="tx2"/>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2607310492"/>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8" name="Title 7"/>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3"/>
          </p:nvPr>
        </p:nvSpPr>
        <p:spPr>
          <a:xfrm>
            <a:off x="1523999" y="731519"/>
            <a:ext cx="4462272"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6193536" y="731520"/>
            <a:ext cx="4462272"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10329539"/>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24000" y="731520"/>
            <a:ext cx="4462272" cy="639762"/>
          </a:xfrm>
        </p:spPr>
        <p:txBody>
          <a:bodyPr anchor="b">
            <a:noAutofit/>
          </a:bodyPr>
          <a:lstStyle>
            <a:lvl1pPr marL="0" indent="0" algn="ctr">
              <a:buNone/>
              <a:defRPr lang="en-US" sz="1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1541929" y="1400327"/>
            <a:ext cx="4462272" cy="2743200"/>
          </a:xfrm>
        </p:spPr>
        <p:txBody>
          <a:bodyPr>
            <a:normAutofit/>
          </a:bodyPr>
          <a:lstStyle>
            <a:lvl1pPr>
              <a:defRPr sz="1350"/>
            </a:lvl1pPr>
            <a:lvl2pPr>
              <a:defRPr sz="135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6403" y="731520"/>
            <a:ext cx="4462272" cy="639762"/>
          </a:xfrm>
        </p:spPr>
        <p:txBody>
          <a:bodyPr anchor="b">
            <a:noAutofit/>
          </a:bodyPr>
          <a:lstStyle>
            <a:lvl1pPr marL="0" indent="0" algn="ctr">
              <a:buNone/>
              <a:defRPr lang="en-US" sz="1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marL="0" lvl="0" indent="0" algn="ctr" defTabSz="685783" rtl="0" eaLnBrk="1" latinLnBrk="0" hangingPunct="1">
              <a:spcBef>
                <a:spcPct val="20000"/>
              </a:spcBef>
              <a:spcAft>
                <a:spcPts val="225"/>
              </a:spcAft>
              <a:buClr>
                <a:schemeClr val="accent6">
                  <a:lumMod val="75000"/>
                </a:schemeClr>
              </a:buClr>
              <a:buSzPct val="130000"/>
              <a:buFont typeface="Georgia" pitchFamily="18" charset="0"/>
              <a:buNone/>
            </a:pPr>
            <a:r>
              <a:rPr lang="en-US"/>
              <a:t>Click to edit Master text styles</a:t>
            </a:r>
          </a:p>
        </p:txBody>
      </p:sp>
      <p:sp>
        <p:nvSpPr>
          <p:cNvPr id="6" name="Content Placeholder 5"/>
          <p:cNvSpPr>
            <a:spLocks noGrp="1"/>
          </p:cNvSpPr>
          <p:nvPr>
            <p:ph sz="quarter" idx="4"/>
          </p:nvPr>
        </p:nvSpPr>
        <p:spPr>
          <a:xfrm>
            <a:off x="6193367" y="1399032"/>
            <a:ext cx="4462272" cy="2743200"/>
          </a:xfrm>
        </p:spPr>
        <p:txBody>
          <a:bodyPr>
            <a:normAutofit/>
          </a:bodyPr>
          <a:lstStyle>
            <a:lvl1pPr>
              <a:defRPr sz="1350"/>
            </a:lvl1pPr>
            <a:lvl2pPr>
              <a:defRPr sz="135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en-US" dirty="0">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7223086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81227353"/>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4" name="Footer Placeholder 3"/>
          <p:cNvSpPr>
            <a:spLocks noGrp="1"/>
          </p:cNvSpPr>
          <p:nvPr>
            <p:ph type="ftr" sz="quarter" idx="11"/>
          </p:nvPr>
        </p:nvSpPr>
        <p:spPr/>
        <p:txBody>
          <a:bodyPr/>
          <a:lstStyle/>
          <a:p>
            <a:endParaRPr lang="en-US" dirty="0">
              <a:solidFill>
                <a:prstClr val="black">
                  <a:lumMod val="50000"/>
                  <a:lumOff val="50000"/>
                </a:prstClr>
              </a:solidFill>
            </a:endParaRPr>
          </a:p>
        </p:txBody>
      </p:sp>
      <p:sp>
        <p:nvSpPr>
          <p:cNvPr id="5" name="Slide Number Placeholder 4"/>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4059452556"/>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3" name="Footer Placeholder 2"/>
          <p:cNvSpPr>
            <a:spLocks noGrp="1"/>
          </p:cNvSpPr>
          <p:nvPr>
            <p:ph type="ftr" sz="quarter" idx="11"/>
          </p:nvPr>
        </p:nvSpPr>
        <p:spPr/>
        <p:txBody>
          <a:bodyPr/>
          <a:lstStyle/>
          <a:p>
            <a:endParaRPr lang="en-US" dirty="0">
              <a:solidFill>
                <a:prstClr val="black">
                  <a:lumMod val="50000"/>
                  <a:lumOff val="50000"/>
                </a:prstClr>
              </a:solidFill>
            </a:endParaRPr>
          </a:p>
        </p:txBody>
      </p:sp>
      <p:sp>
        <p:nvSpPr>
          <p:cNvPr id="4" name="Slide Number Placeholder 3"/>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1258348474"/>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8801" y="2209811"/>
            <a:ext cx="4848113" cy="1258493"/>
          </a:xfrm>
          <a:effectLst/>
        </p:spPr>
        <p:txBody>
          <a:bodyPr anchor="b">
            <a:noAutofit/>
          </a:bodyPr>
          <a:lstStyle>
            <a:lvl1pPr marL="171446" indent="-171446" algn="l">
              <a:defRPr sz="2100" b="1">
                <a:effectLst/>
              </a:defRPr>
            </a:lvl1pPr>
          </a:lstStyle>
          <a:p>
            <a:r>
              <a:rPr lang="en-US"/>
              <a:t>Click to edit Master title style</a:t>
            </a:r>
            <a:endParaRPr lang="en-US" dirty="0"/>
          </a:p>
        </p:txBody>
      </p:sp>
      <p:sp>
        <p:nvSpPr>
          <p:cNvPr id="3" name="Content Placeholder 2"/>
          <p:cNvSpPr>
            <a:spLocks noGrp="1"/>
          </p:cNvSpPr>
          <p:nvPr>
            <p:ph idx="1"/>
          </p:nvPr>
        </p:nvSpPr>
        <p:spPr>
          <a:xfrm>
            <a:off x="6124694" y="731520"/>
            <a:ext cx="5356113" cy="4894730"/>
          </a:xfrm>
        </p:spPr>
        <p:txBody>
          <a:bodyPr anchor="ctr"/>
          <a:lstStyle>
            <a:lvl1pPr>
              <a:defRPr sz="1650"/>
            </a:lvl1pPr>
            <a:lvl2pPr>
              <a:defRPr sz="150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34356" y="3497802"/>
            <a:ext cx="4518213" cy="2139518"/>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1979728549"/>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9" name="Rectangle 8"/>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0" name="Rectangle 9"/>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1" name="Oval 10"/>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3" name="Picture Placeholder 2"/>
          <p:cNvSpPr>
            <a:spLocks noGrp="1"/>
          </p:cNvSpPr>
          <p:nvPr>
            <p:ph type="pic" idx="1"/>
          </p:nvPr>
        </p:nvSpPr>
        <p:spPr>
          <a:xfrm>
            <a:off x="5966900" y="1143000"/>
            <a:ext cx="54864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15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dirty="0"/>
              <a:t>Click icon to add picture</a:t>
            </a:r>
          </a:p>
        </p:txBody>
      </p:sp>
      <p:sp>
        <p:nvSpPr>
          <p:cNvPr id="4" name="Text Placeholder 3"/>
          <p:cNvSpPr>
            <a:spLocks noGrp="1"/>
          </p:cNvSpPr>
          <p:nvPr>
            <p:ph type="body" sz="half" idx="2"/>
          </p:nvPr>
        </p:nvSpPr>
        <p:spPr>
          <a:xfrm>
            <a:off x="1170516" y="1010486"/>
            <a:ext cx="4925485" cy="2163020"/>
          </a:xfrm>
        </p:spPr>
        <p:txBody>
          <a:bodyPr anchor="b"/>
          <a:lstStyle>
            <a:lvl1pPr marL="137156" indent="-137156">
              <a:buFont typeface="Georgia" pitchFamily="18" charset="0"/>
              <a:buChar char="*"/>
              <a:defRPr sz="120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2" name="Title 1"/>
          <p:cNvSpPr>
            <a:spLocks noGrp="1"/>
          </p:cNvSpPr>
          <p:nvPr>
            <p:ph type="title"/>
          </p:nvPr>
        </p:nvSpPr>
        <p:spPr>
          <a:xfrm>
            <a:off x="969691" y="4464421"/>
            <a:ext cx="8511384" cy="1143000"/>
          </a:xfrm>
        </p:spPr>
        <p:txBody>
          <a:bodyPr anchor="b">
            <a:noAutofit/>
          </a:bodyPr>
          <a:lstStyle>
            <a:lvl1pPr algn="l">
              <a:defRPr sz="3450" b="1"/>
            </a:lvl1pPr>
          </a:lstStyle>
          <a:p>
            <a:r>
              <a:rPr lang="en-US"/>
              <a:t>Click to edit Master title style</a:t>
            </a:r>
            <a:endParaRPr lang="en-US" dirty="0"/>
          </a:p>
        </p:txBody>
      </p:sp>
    </p:spTree>
    <p:extLst>
      <p:ext uri="{BB962C8B-B14F-4D97-AF65-F5344CB8AC3E}">
        <p14:creationId xmlns:p14="http://schemas.microsoft.com/office/powerpoint/2010/main" val="1483556320"/>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2540000" y="731519"/>
            <a:ext cx="8534400" cy="34747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2650641785"/>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8344" y="376528"/>
            <a:ext cx="2743200" cy="5238339"/>
          </a:xfrm>
          <a:effectLst/>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4432158" y="731530"/>
            <a:ext cx="6439049" cy="48947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3619546745"/>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12192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2" name="Rectangle 11"/>
          <p:cNvSpPr/>
          <p:nvPr/>
        </p:nvSpPr>
        <p:spPr>
          <a:xfrm>
            <a:off x="0" y="0"/>
            <a:ext cx="12192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3" name="Rectangle 12"/>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4" name="Oval 13"/>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3" name="Subtitle 2"/>
          <p:cNvSpPr>
            <a:spLocks noGrp="1"/>
          </p:cNvSpPr>
          <p:nvPr>
            <p:ph type="subTitle" idx="1"/>
          </p:nvPr>
        </p:nvSpPr>
        <p:spPr>
          <a:xfrm>
            <a:off x="1965060" y="5052556"/>
            <a:ext cx="7516013" cy="882119"/>
          </a:xfrm>
        </p:spPr>
        <p:txBody>
          <a:bodyPr>
            <a:normAutofit/>
          </a:bodyPr>
          <a:lstStyle>
            <a:lvl1pPr marL="0" indent="0" algn="l">
              <a:buNone/>
              <a:defRPr sz="1650">
                <a:solidFill>
                  <a:schemeClr val="tx2"/>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2" name="Title 1"/>
          <p:cNvSpPr>
            <a:spLocks noGrp="1"/>
          </p:cNvSpPr>
          <p:nvPr>
            <p:ph type="ctrTitle"/>
          </p:nvPr>
        </p:nvSpPr>
        <p:spPr>
          <a:xfrm>
            <a:off x="1090115" y="3132290"/>
            <a:ext cx="9567135" cy="1793167"/>
          </a:xfrm>
          <a:effectLst/>
        </p:spPr>
        <p:txBody>
          <a:bodyPr>
            <a:noAutofit/>
          </a:bodyPr>
          <a:lstStyle>
            <a:lvl1pPr marL="480048" indent="-342892" algn="l">
              <a:defRPr sz="4050"/>
            </a:lvl1pPr>
          </a:lstStyle>
          <a:p>
            <a:r>
              <a:rPr lang="en-US"/>
              <a:t>Click to edit Master title style</a:t>
            </a:r>
            <a:endParaRPr lang="en-US" dirty="0"/>
          </a:p>
        </p:txBody>
      </p:sp>
    </p:spTree>
    <p:extLst>
      <p:ext uri="{BB962C8B-B14F-4D97-AF65-F5344CB8AC3E}">
        <p14:creationId xmlns:p14="http://schemas.microsoft.com/office/powerpoint/2010/main" val="2431960610"/>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8" name="Title 7"/>
          <p:cNvSpPr>
            <a:spLocks noGrp="1"/>
          </p:cNvSpPr>
          <p:nvPr>
            <p:ph type="title"/>
          </p:nvPr>
        </p:nvSpPr>
        <p:spPr/>
        <p:txBody>
          <a:bodyPr/>
          <a:lstStyle/>
          <a:p>
            <a:r>
              <a:rPr lang="en-US"/>
              <a:t>Click to edit Master title style</a:t>
            </a:r>
          </a:p>
        </p:txBody>
      </p:sp>
      <p:sp>
        <p:nvSpPr>
          <p:cNvPr id="10" name="Content Placeholder 9"/>
          <p:cNvSpPr>
            <a:spLocks noGrp="1"/>
          </p:cNvSpPr>
          <p:nvPr>
            <p:ph sz="quarter" idx="13"/>
          </p:nvPr>
        </p:nvSpPr>
        <p:spPr>
          <a:xfrm>
            <a:off x="1524000" y="731520"/>
            <a:ext cx="8534400"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38454071"/>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8" name="Rectangle 7"/>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9" name="Rectangle 8"/>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0" name="Oval 9"/>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2" name="Title 1"/>
          <p:cNvSpPr>
            <a:spLocks noGrp="1"/>
          </p:cNvSpPr>
          <p:nvPr>
            <p:ph type="title"/>
          </p:nvPr>
        </p:nvSpPr>
        <p:spPr>
          <a:xfrm>
            <a:off x="2710929" y="2172648"/>
            <a:ext cx="7955555" cy="2423346"/>
          </a:xfrm>
          <a:effectLst/>
        </p:spPr>
        <p:txBody>
          <a:bodyPr anchor="b"/>
          <a:lstStyle>
            <a:lvl1pPr algn="r">
              <a:defRPr sz="3450" b="1" cap="none" baseline="0"/>
            </a:lvl1pPr>
          </a:lstStyle>
          <a:p>
            <a:r>
              <a:rPr lang="en-US"/>
              <a:t>Click to edit Master title style</a:t>
            </a:r>
            <a:endParaRPr lang="en-US" dirty="0"/>
          </a:p>
        </p:txBody>
      </p:sp>
      <p:sp>
        <p:nvSpPr>
          <p:cNvPr id="3" name="Text Placeholder 2"/>
          <p:cNvSpPr>
            <a:spLocks noGrp="1"/>
          </p:cNvSpPr>
          <p:nvPr>
            <p:ph type="body" idx="1"/>
          </p:nvPr>
        </p:nvSpPr>
        <p:spPr>
          <a:xfrm>
            <a:off x="2696585" y="4607511"/>
            <a:ext cx="7960659" cy="835460"/>
          </a:xfrm>
        </p:spPr>
        <p:txBody>
          <a:bodyPr anchor="t"/>
          <a:lstStyle>
            <a:lvl1pPr marL="0" indent="0" algn="r">
              <a:buNone/>
              <a:defRPr sz="1500">
                <a:solidFill>
                  <a:schemeClr val="tx2"/>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1364416691"/>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8" name="Title 7"/>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3"/>
          </p:nvPr>
        </p:nvSpPr>
        <p:spPr>
          <a:xfrm>
            <a:off x="1523999" y="731519"/>
            <a:ext cx="4462272"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6193536" y="731520"/>
            <a:ext cx="4462272"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3762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29303957"/>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24000" y="731520"/>
            <a:ext cx="4462272" cy="639762"/>
          </a:xfrm>
        </p:spPr>
        <p:txBody>
          <a:bodyPr anchor="b">
            <a:noAutofit/>
          </a:bodyPr>
          <a:lstStyle>
            <a:lvl1pPr marL="0" indent="0" algn="ctr">
              <a:buNone/>
              <a:defRPr lang="en-US" sz="1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1541929" y="1400327"/>
            <a:ext cx="4462272" cy="2743200"/>
          </a:xfrm>
        </p:spPr>
        <p:txBody>
          <a:bodyPr>
            <a:normAutofit/>
          </a:bodyPr>
          <a:lstStyle>
            <a:lvl1pPr>
              <a:defRPr sz="1350"/>
            </a:lvl1pPr>
            <a:lvl2pPr>
              <a:defRPr sz="135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6403" y="731520"/>
            <a:ext cx="4462272" cy="639762"/>
          </a:xfrm>
        </p:spPr>
        <p:txBody>
          <a:bodyPr anchor="b">
            <a:noAutofit/>
          </a:bodyPr>
          <a:lstStyle>
            <a:lvl1pPr marL="0" indent="0" algn="ctr">
              <a:buNone/>
              <a:defRPr lang="en-US" sz="1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marL="0" lvl="0" indent="0" algn="ctr" defTabSz="685783" rtl="0" eaLnBrk="1" latinLnBrk="0" hangingPunct="1">
              <a:spcBef>
                <a:spcPct val="20000"/>
              </a:spcBef>
              <a:spcAft>
                <a:spcPts val="225"/>
              </a:spcAft>
              <a:buClr>
                <a:schemeClr val="accent6">
                  <a:lumMod val="75000"/>
                </a:schemeClr>
              </a:buClr>
              <a:buSzPct val="130000"/>
              <a:buFont typeface="Georgia" pitchFamily="18" charset="0"/>
              <a:buNone/>
            </a:pPr>
            <a:r>
              <a:rPr lang="en-US"/>
              <a:t>Click to edit Master text styles</a:t>
            </a:r>
          </a:p>
        </p:txBody>
      </p:sp>
      <p:sp>
        <p:nvSpPr>
          <p:cNvPr id="6" name="Content Placeholder 5"/>
          <p:cNvSpPr>
            <a:spLocks noGrp="1"/>
          </p:cNvSpPr>
          <p:nvPr>
            <p:ph sz="quarter" idx="4"/>
          </p:nvPr>
        </p:nvSpPr>
        <p:spPr>
          <a:xfrm>
            <a:off x="6193367" y="1399032"/>
            <a:ext cx="4462272" cy="2743200"/>
          </a:xfrm>
        </p:spPr>
        <p:txBody>
          <a:bodyPr>
            <a:normAutofit/>
          </a:bodyPr>
          <a:lstStyle>
            <a:lvl1pPr>
              <a:defRPr sz="1350"/>
            </a:lvl1pPr>
            <a:lvl2pPr>
              <a:defRPr sz="135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en-US" dirty="0">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50938440"/>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4" name="Footer Placeholder 3"/>
          <p:cNvSpPr>
            <a:spLocks noGrp="1"/>
          </p:cNvSpPr>
          <p:nvPr>
            <p:ph type="ftr" sz="quarter" idx="11"/>
          </p:nvPr>
        </p:nvSpPr>
        <p:spPr/>
        <p:txBody>
          <a:bodyPr/>
          <a:lstStyle/>
          <a:p>
            <a:endParaRPr lang="en-US" dirty="0">
              <a:solidFill>
                <a:prstClr val="black">
                  <a:lumMod val="50000"/>
                  <a:lumOff val="50000"/>
                </a:prstClr>
              </a:solidFill>
            </a:endParaRPr>
          </a:p>
        </p:txBody>
      </p:sp>
      <p:sp>
        <p:nvSpPr>
          <p:cNvPr id="5" name="Slide Number Placeholder 4"/>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4063888523"/>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3" name="Footer Placeholder 2"/>
          <p:cNvSpPr>
            <a:spLocks noGrp="1"/>
          </p:cNvSpPr>
          <p:nvPr>
            <p:ph type="ftr" sz="quarter" idx="11"/>
          </p:nvPr>
        </p:nvSpPr>
        <p:spPr/>
        <p:txBody>
          <a:bodyPr/>
          <a:lstStyle/>
          <a:p>
            <a:endParaRPr lang="en-US" dirty="0">
              <a:solidFill>
                <a:prstClr val="black">
                  <a:lumMod val="50000"/>
                  <a:lumOff val="50000"/>
                </a:prstClr>
              </a:solidFill>
            </a:endParaRPr>
          </a:p>
        </p:txBody>
      </p:sp>
      <p:sp>
        <p:nvSpPr>
          <p:cNvPr id="4" name="Slide Number Placeholder 3"/>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2132299008"/>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8801" y="2209811"/>
            <a:ext cx="4848113" cy="1258493"/>
          </a:xfrm>
          <a:effectLst/>
        </p:spPr>
        <p:txBody>
          <a:bodyPr anchor="b">
            <a:noAutofit/>
          </a:bodyPr>
          <a:lstStyle>
            <a:lvl1pPr marL="171446" indent="-171446" algn="l">
              <a:defRPr sz="2100" b="1">
                <a:effectLst/>
              </a:defRPr>
            </a:lvl1pPr>
          </a:lstStyle>
          <a:p>
            <a:r>
              <a:rPr lang="en-US"/>
              <a:t>Click to edit Master title style</a:t>
            </a:r>
            <a:endParaRPr lang="en-US" dirty="0"/>
          </a:p>
        </p:txBody>
      </p:sp>
      <p:sp>
        <p:nvSpPr>
          <p:cNvPr id="3" name="Content Placeholder 2"/>
          <p:cNvSpPr>
            <a:spLocks noGrp="1"/>
          </p:cNvSpPr>
          <p:nvPr>
            <p:ph idx="1"/>
          </p:nvPr>
        </p:nvSpPr>
        <p:spPr>
          <a:xfrm>
            <a:off x="6124694" y="731520"/>
            <a:ext cx="5356113" cy="4894730"/>
          </a:xfrm>
        </p:spPr>
        <p:txBody>
          <a:bodyPr anchor="ctr"/>
          <a:lstStyle>
            <a:lvl1pPr>
              <a:defRPr sz="1650"/>
            </a:lvl1pPr>
            <a:lvl2pPr>
              <a:defRPr sz="150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34356" y="3497802"/>
            <a:ext cx="4518213" cy="2139518"/>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306377042"/>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9" name="Rectangle 8"/>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0" name="Rectangle 9"/>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1" name="Oval 10"/>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3" name="Picture Placeholder 2"/>
          <p:cNvSpPr>
            <a:spLocks noGrp="1"/>
          </p:cNvSpPr>
          <p:nvPr>
            <p:ph type="pic" idx="1"/>
          </p:nvPr>
        </p:nvSpPr>
        <p:spPr>
          <a:xfrm>
            <a:off x="5966900" y="1143000"/>
            <a:ext cx="54864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15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dirty="0"/>
              <a:t>Click icon to add picture</a:t>
            </a:r>
          </a:p>
        </p:txBody>
      </p:sp>
      <p:sp>
        <p:nvSpPr>
          <p:cNvPr id="4" name="Text Placeholder 3"/>
          <p:cNvSpPr>
            <a:spLocks noGrp="1"/>
          </p:cNvSpPr>
          <p:nvPr>
            <p:ph type="body" sz="half" idx="2"/>
          </p:nvPr>
        </p:nvSpPr>
        <p:spPr>
          <a:xfrm>
            <a:off x="1170516" y="1010486"/>
            <a:ext cx="4925485" cy="2163020"/>
          </a:xfrm>
        </p:spPr>
        <p:txBody>
          <a:bodyPr anchor="b"/>
          <a:lstStyle>
            <a:lvl1pPr marL="137156" indent="-137156">
              <a:buFont typeface="Georgia" pitchFamily="18" charset="0"/>
              <a:buChar char="*"/>
              <a:defRPr sz="120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2" name="Title 1"/>
          <p:cNvSpPr>
            <a:spLocks noGrp="1"/>
          </p:cNvSpPr>
          <p:nvPr>
            <p:ph type="title"/>
          </p:nvPr>
        </p:nvSpPr>
        <p:spPr>
          <a:xfrm>
            <a:off x="969691" y="4464421"/>
            <a:ext cx="8511384" cy="1143000"/>
          </a:xfrm>
        </p:spPr>
        <p:txBody>
          <a:bodyPr anchor="b">
            <a:noAutofit/>
          </a:bodyPr>
          <a:lstStyle>
            <a:lvl1pPr algn="l">
              <a:defRPr sz="3450" b="1"/>
            </a:lvl1pPr>
          </a:lstStyle>
          <a:p>
            <a:r>
              <a:rPr lang="en-US"/>
              <a:t>Click to edit Master title style</a:t>
            </a:r>
            <a:endParaRPr lang="en-US" dirty="0"/>
          </a:p>
        </p:txBody>
      </p:sp>
    </p:spTree>
    <p:extLst>
      <p:ext uri="{BB962C8B-B14F-4D97-AF65-F5344CB8AC3E}">
        <p14:creationId xmlns:p14="http://schemas.microsoft.com/office/powerpoint/2010/main" val="1794684463"/>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2540000" y="731519"/>
            <a:ext cx="8534400" cy="34747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3455045404"/>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8344" y="376528"/>
            <a:ext cx="2743200" cy="5238339"/>
          </a:xfrm>
          <a:effectLst/>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4432158" y="731530"/>
            <a:ext cx="6439049" cy="48947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2736292180"/>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12192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2" name="Rectangle 11"/>
          <p:cNvSpPr/>
          <p:nvPr/>
        </p:nvSpPr>
        <p:spPr>
          <a:xfrm>
            <a:off x="0" y="0"/>
            <a:ext cx="12192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3" name="Rectangle 12"/>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4" name="Oval 13"/>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3" name="Subtitle 2"/>
          <p:cNvSpPr>
            <a:spLocks noGrp="1"/>
          </p:cNvSpPr>
          <p:nvPr>
            <p:ph type="subTitle" idx="1"/>
          </p:nvPr>
        </p:nvSpPr>
        <p:spPr>
          <a:xfrm>
            <a:off x="1965060" y="5052556"/>
            <a:ext cx="7516013" cy="882119"/>
          </a:xfrm>
        </p:spPr>
        <p:txBody>
          <a:bodyPr>
            <a:normAutofit/>
          </a:bodyPr>
          <a:lstStyle>
            <a:lvl1pPr marL="0" indent="0" algn="l">
              <a:buNone/>
              <a:defRPr sz="1650">
                <a:solidFill>
                  <a:schemeClr val="tx2"/>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2" name="Title 1"/>
          <p:cNvSpPr>
            <a:spLocks noGrp="1"/>
          </p:cNvSpPr>
          <p:nvPr>
            <p:ph type="ctrTitle"/>
          </p:nvPr>
        </p:nvSpPr>
        <p:spPr>
          <a:xfrm>
            <a:off x="1090115" y="3132290"/>
            <a:ext cx="9567135" cy="1793167"/>
          </a:xfrm>
          <a:effectLst/>
        </p:spPr>
        <p:txBody>
          <a:bodyPr>
            <a:noAutofit/>
          </a:bodyPr>
          <a:lstStyle>
            <a:lvl1pPr marL="480048" indent="-342892" algn="l">
              <a:defRPr sz="4050"/>
            </a:lvl1pPr>
          </a:lstStyle>
          <a:p>
            <a:r>
              <a:rPr lang="en-US"/>
              <a:t>Click to edit Master title style</a:t>
            </a:r>
            <a:endParaRPr lang="en-US" dirty="0"/>
          </a:p>
        </p:txBody>
      </p:sp>
    </p:spTree>
    <p:extLst>
      <p:ext uri="{BB962C8B-B14F-4D97-AF65-F5344CB8AC3E}">
        <p14:creationId xmlns:p14="http://schemas.microsoft.com/office/powerpoint/2010/main" val="833677054"/>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8" name="Title 7"/>
          <p:cNvSpPr>
            <a:spLocks noGrp="1"/>
          </p:cNvSpPr>
          <p:nvPr>
            <p:ph type="title"/>
          </p:nvPr>
        </p:nvSpPr>
        <p:spPr/>
        <p:txBody>
          <a:bodyPr/>
          <a:lstStyle/>
          <a:p>
            <a:r>
              <a:rPr lang="en-US"/>
              <a:t>Click to edit Master title style</a:t>
            </a:r>
          </a:p>
        </p:txBody>
      </p:sp>
      <p:sp>
        <p:nvSpPr>
          <p:cNvPr id="10" name="Content Placeholder 9"/>
          <p:cNvSpPr>
            <a:spLocks noGrp="1"/>
          </p:cNvSpPr>
          <p:nvPr>
            <p:ph sz="quarter" idx="13"/>
          </p:nvPr>
        </p:nvSpPr>
        <p:spPr>
          <a:xfrm>
            <a:off x="1524000" y="731520"/>
            <a:ext cx="8534400"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78763354"/>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8" name="Rectangle 7"/>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9" name="Rectangle 8"/>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0" name="Oval 9"/>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2" name="Title 1"/>
          <p:cNvSpPr>
            <a:spLocks noGrp="1"/>
          </p:cNvSpPr>
          <p:nvPr>
            <p:ph type="title"/>
          </p:nvPr>
        </p:nvSpPr>
        <p:spPr>
          <a:xfrm>
            <a:off x="2710929" y="2172648"/>
            <a:ext cx="7955555" cy="2423346"/>
          </a:xfrm>
          <a:effectLst/>
        </p:spPr>
        <p:txBody>
          <a:bodyPr anchor="b"/>
          <a:lstStyle>
            <a:lvl1pPr algn="r">
              <a:defRPr sz="3450" b="1" cap="none" baseline="0"/>
            </a:lvl1pPr>
          </a:lstStyle>
          <a:p>
            <a:r>
              <a:rPr lang="en-US"/>
              <a:t>Click to edit Master title style</a:t>
            </a:r>
            <a:endParaRPr lang="en-US" dirty="0"/>
          </a:p>
        </p:txBody>
      </p:sp>
      <p:sp>
        <p:nvSpPr>
          <p:cNvPr id="3" name="Text Placeholder 2"/>
          <p:cNvSpPr>
            <a:spLocks noGrp="1"/>
          </p:cNvSpPr>
          <p:nvPr>
            <p:ph type="body" idx="1"/>
          </p:nvPr>
        </p:nvSpPr>
        <p:spPr>
          <a:xfrm>
            <a:off x="2696585" y="4607511"/>
            <a:ext cx="7960659" cy="835460"/>
          </a:xfrm>
        </p:spPr>
        <p:txBody>
          <a:bodyPr anchor="t"/>
          <a:lstStyle>
            <a:lvl1pPr marL="0" indent="0" algn="r">
              <a:buNone/>
              <a:defRPr sz="1500">
                <a:solidFill>
                  <a:schemeClr val="tx2"/>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40341903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88256303"/>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8" name="Title 7"/>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3"/>
          </p:nvPr>
        </p:nvSpPr>
        <p:spPr>
          <a:xfrm>
            <a:off x="1523999" y="731519"/>
            <a:ext cx="4462272"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6193536" y="731520"/>
            <a:ext cx="4462272"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47170212"/>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24000" y="731520"/>
            <a:ext cx="4462272" cy="639762"/>
          </a:xfrm>
        </p:spPr>
        <p:txBody>
          <a:bodyPr anchor="b">
            <a:noAutofit/>
          </a:bodyPr>
          <a:lstStyle>
            <a:lvl1pPr marL="0" indent="0" algn="ctr">
              <a:buNone/>
              <a:defRPr lang="en-US" sz="1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1541929" y="1400327"/>
            <a:ext cx="4462272" cy="2743200"/>
          </a:xfrm>
        </p:spPr>
        <p:txBody>
          <a:bodyPr>
            <a:normAutofit/>
          </a:bodyPr>
          <a:lstStyle>
            <a:lvl1pPr>
              <a:defRPr sz="1350"/>
            </a:lvl1pPr>
            <a:lvl2pPr>
              <a:defRPr sz="135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6403" y="731520"/>
            <a:ext cx="4462272" cy="639762"/>
          </a:xfrm>
        </p:spPr>
        <p:txBody>
          <a:bodyPr anchor="b">
            <a:noAutofit/>
          </a:bodyPr>
          <a:lstStyle>
            <a:lvl1pPr marL="0" indent="0" algn="ctr">
              <a:buNone/>
              <a:defRPr lang="en-US" sz="1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marL="0" lvl="0" indent="0" algn="ctr" defTabSz="685783" rtl="0" eaLnBrk="1" latinLnBrk="0" hangingPunct="1">
              <a:spcBef>
                <a:spcPct val="20000"/>
              </a:spcBef>
              <a:spcAft>
                <a:spcPts val="225"/>
              </a:spcAft>
              <a:buClr>
                <a:schemeClr val="accent6">
                  <a:lumMod val="75000"/>
                </a:schemeClr>
              </a:buClr>
              <a:buSzPct val="130000"/>
              <a:buFont typeface="Georgia" pitchFamily="18" charset="0"/>
              <a:buNone/>
            </a:pPr>
            <a:r>
              <a:rPr lang="en-US"/>
              <a:t>Click to edit Master text styles</a:t>
            </a:r>
          </a:p>
        </p:txBody>
      </p:sp>
      <p:sp>
        <p:nvSpPr>
          <p:cNvPr id="6" name="Content Placeholder 5"/>
          <p:cNvSpPr>
            <a:spLocks noGrp="1"/>
          </p:cNvSpPr>
          <p:nvPr>
            <p:ph sz="quarter" idx="4"/>
          </p:nvPr>
        </p:nvSpPr>
        <p:spPr>
          <a:xfrm>
            <a:off x="6193367" y="1399032"/>
            <a:ext cx="4462272" cy="2743200"/>
          </a:xfrm>
        </p:spPr>
        <p:txBody>
          <a:bodyPr>
            <a:normAutofit/>
          </a:bodyPr>
          <a:lstStyle>
            <a:lvl1pPr>
              <a:defRPr sz="1350"/>
            </a:lvl1pPr>
            <a:lvl2pPr>
              <a:defRPr sz="135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en-US" dirty="0">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771283645"/>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4" name="Footer Placeholder 3"/>
          <p:cNvSpPr>
            <a:spLocks noGrp="1"/>
          </p:cNvSpPr>
          <p:nvPr>
            <p:ph type="ftr" sz="quarter" idx="11"/>
          </p:nvPr>
        </p:nvSpPr>
        <p:spPr/>
        <p:txBody>
          <a:bodyPr/>
          <a:lstStyle/>
          <a:p>
            <a:endParaRPr lang="en-US" dirty="0">
              <a:solidFill>
                <a:prstClr val="black">
                  <a:lumMod val="50000"/>
                  <a:lumOff val="50000"/>
                </a:prstClr>
              </a:solidFill>
            </a:endParaRPr>
          </a:p>
        </p:txBody>
      </p:sp>
      <p:sp>
        <p:nvSpPr>
          <p:cNvPr id="5" name="Slide Number Placeholder 4"/>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973615366"/>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3" name="Footer Placeholder 2"/>
          <p:cNvSpPr>
            <a:spLocks noGrp="1"/>
          </p:cNvSpPr>
          <p:nvPr>
            <p:ph type="ftr" sz="quarter" idx="11"/>
          </p:nvPr>
        </p:nvSpPr>
        <p:spPr/>
        <p:txBody>
          <a:bodyPr/>
          <a:lstStyle/>
          <a:p>
            <a:endParaRPr lang="en-US" dirty="0">
              <a:solidFill>
                <a:prstClr val="black">
                  <a:lumMod val="50000"/>
                  <a:lumOff val="50000"/>
                </a:prstClr>
              </a:solidFill>
            </a:endParaRPr>
          </a:p>
        </p:txBody>
      </p:sp>
      <p:sp>
        <p:nvSpPr>
          <p:cNvPr id="4" name="Slide Number Placeholder 3"/>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2047875197"/>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8801" y="2209811"/>
            <a:ext cx="4848113" cy="1258493"/>
          </a:xfrm>
          <a:effectLst/>
        </p:spPr>
        <p:txBody>
          <a:bodyPr anchor="b">
            <a:noAutofit/>
          </a:bodyPr>
          <a:lstStyle>
            <a:lvl1pPr marL="171446" indent="-171446" algn="l">
              <a:defRPr sz="2100" b="1">
                <a:effectLst/>
              </a:defRPr>
            </a:lvl1pPr>
          </a:lstStyle>
          <a:p>
            <a:r>
              <a:rPr lang="en-US"/>
              <a:t>Click to edit Master title style</a:t>
            </a:r>
            <a:endParaRPr lang="en-US" dirty="0"/>
          </a:p>
        </p:txBody>
      </p:sp>
      <p:sp>
        <p:nvSpPr>
          <p:cNvPr id="3" name="Content Placeholder 2"/>
          <p:cNvSpPr>
            <a:spLocks noGrp="1"/>
          </p:cNvSpPr>
          <p:nvPr>
            <p:ph idx="1"/>
          </p:nvPr>
        </p:nvSpPr>
        <p:spPr>
          <a:xfrm>
            <a:off x="6124694" y="731520"/>
            <a:ext cx="5356113" cy="4894730"/>
          </a:xfrm>
        </p:spPr>
        <p:txBody>
          <a:bodyPr anchor="ctr"/>
          <a:lstStyle>
            <a:lvl1pPr>
              <a:defRPr sz="1650"/>
            </a:lvl1pPr>
            <a:lvl2pPr>
              <a:defRPr sz="150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34356" y="3497802"/>
            <a:ext cx="4518213" cy="2139518"/>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2670666294"/>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9" name="Rectangle 8"/>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0" name="Rectangle 9"/>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1" name="Oval 10"/>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3" name="Picture Placeholder 2"/>
          <p:cNvSpPr>
            <a:spLocks noGrp="1"/>
          </p:cNvSpPr>
          <p:nvPr>
            <p:ph type="pic" idx="1"/>
          </p:nvPr>
        </p:nvSpPr>
        <p:spPr>
          <a:xfrm>
            <a:off x="5966900" y="1143000"/>
            <a:ext cx="54864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15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dirty="0"/>
              <a:t>Click icon to add picture</a:t>
            </a:r>
          </a:p>
        </p:txBody>
      </p:sp>
      <p:sp>
        <p:nvSpPr>
          <p:cNvPr id="4" name="Text Placeholder 3"/>
          <p:cNvSpPr>
            <a:spLocks noGrp="1"/>
          </p:cNvSpPr>
          <p:nvPr>
            <p:ph type="body" sz="half" idx="2"/>
          </p:nvPr>
        </p:nvSpPr>
        <p:spPr>
          <a:xfrm>
            <a:off x="1170516" y="1010486"/>
            <a:ext cx="4925485" cy="2163020"/>
          </a:xfrm>
        </p:spPr>
        <p:txBody>
          <a:bodyPr anchor="b"/>
          <a:lstStyle>
            <a:lvl1pPr marL="137156" indent="-137156">
              <a:buFont typeface="Georgia" pitchFamily="18" charset="0"/>
              <a:buChar char="*"/>
              <a:defRPr sz="120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
        <p:nvSpPr>
          <p:cNvPr id="2" name="Title 1"/>
          <p:cNvSpPr>
            <a:spLocks noGrp="1"/>
          </p:cNvSpPr>
          <p:nvPr>
            <p:ph type="title"/>
          </p:nvPr>
        </p:nvSpPr>
        <p:spPr>
          <a:xfrm>
            <a:off x="969691" y="4464421"/>
            <a:ext cx="8511384" cy="1143000"/>
          </a:xfrm>
        </p:spPr>
        <p:txBody>
          <a:bodyPr anchor="b">
            <a:noAutofit/>
          </a:bodyPr>
          <a:lstStyle>
            <a:lvl1pPr algn="l">
              <a:defRPr sz="3450" b="1"/>
            </a:lvl1pPr>
          </a:lstStyle>
          <a:p>
            <a:r>
              <a:rPr lang="en-US"/>
              <a:t>Click to edit Master title style</a:t>
            </a:r>
            <a:endParaRPr lang="en-US" dirty="0"/>
          </a:p>
        </p:txBody>
      </p:sp>
    </p:spTree>
    <p:extLst>
      <p:ext uri="{BB962C8B-B14F-4D97-AF65-F5344CB8AC3E}">
        <p14:creationId xmlns:p14="http://schemas.microsoft.com/office/powerpoint/2010/main" val="40353670"/>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2540000" y="731519"/>
            <a:ext cx="8534400" cy="34747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4048325812"/>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8344" y="376528"/>
            <a:ext cx="2743200" cy="5238339"/>
          </a:xfrm>
          <a:effectLst/>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4432158" y="731530"/>
            <a:ext cx="6439049" cy="48947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2931863922"/>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67011552"/>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140387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18190102"/>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52904181"/>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77895412"/>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98861150"/>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58591986"/>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17963110"/>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08484275"/>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49343287"/>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04514707"/>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42162771"/>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312986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8060650"/>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63643676"/>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57387919"/>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27472811"/>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62431232"/>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24654590"/>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7281470"/>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373275"/>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69176534"/>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44582779"/>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041270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4085968"/>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44342459"/>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15809523"/>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26857458"/>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0150385"/>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83327588"/>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70463923"/>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39066297"/>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17250787"/>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17143791"/>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450288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7074824"/>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81969430"/>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03302924"/>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91410004"/>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74217248"/>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45929921"/>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67146209"/>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70160229"/>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4178145"/>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98855198"/>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97353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5425DF3-08D3-424B-8B01-BBE06B70F938}" type="datetimeFigureOut">
              <a:rPr lang="en-US" altLang="en-US"/>
              <a:pPr>
                <a:defRPr/>
              </a:pPr>
              <a:t>7/17/2016</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F9FAB18-F13E-E842-AACB-E35C129AA2CB}" type="slidenum">
              <a:rPr lang="en-US" altLang="en-US"/>
              <a:pPr>
                <a:defRPr/>
              </a:pPr>
              <a:t>‹#›</a:t>
            </a:fld>
            <a:endParaRPr lang="en-US" altLang="en-US" dirty="0"/>
          </a:p>
        </p:txBody>
      </p:sp>
    </p:spTree>
    <p:extLst>
      <p:ext uri="{BB962C8B-B14F-4D97-AF65-F5344CB8AC3E}">
        <p14:creationId xmlns:p14="http://schemas.microsoft.com/office/powerpoint/2010/main" val="23493430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10447418"/>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17511777"/>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F4147-A016-0147-8AF1-3961418A66CB}"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ADF072F-AA7E-6744-81D0-BC9581C1E6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90759973"/>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9527153"/>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155366422"/>
      </p:ext>
    </p:extLst>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5"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283151032"/>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7"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8"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592797084"/>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165362930"/>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20007365"/>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2"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4"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279335070"/>
      </p:ext>
    </p:extLst>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6"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7"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8"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3628808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73510525"/>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0"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2"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019026615"/>
      </p:ext>
    </p:extLst>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4"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5"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926017058"/>
      </p:ext>
    </p:extLst>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7"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8"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9"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0"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140310629"/>
      </p:ext>
    </p:extLst>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2"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3"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34" name="Picture 33"/>
          <p:cNvPicPr/>
          <p:nvPr/>
        </p:nvPicPr>
        <p:blipFill>
          <a:blip r:embed="rId2"/>
          <a:stretch/>
        </p:blipFill>
        <p:spPr>
          <a:xfrm>
            <a:off x="2772643" y="1604514"/>
            <a:ext cx="6645535" cy="3977158"/>
          </a:xfrm>
          <a:prstGeom prst="rect">
            <a:avLst/>
          </a:prstGeom>
          <a:ln>
            <a:noFill/>
          </a:ln>
        </p:spPr>
      </p:pic>
      <p:pic>
        <p:nvPicPr>
          <p:cNvPr id="35" name="Picture 34"/>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3175854290"/>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3000178"/>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528368540"/>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5"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578185390"/>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7"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8"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797413520"/>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770803034"/>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3753877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57545916"/>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2"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4"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253104458"/>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6"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7"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8"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632715536"/>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0"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2"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570362751"/>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4"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5"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370689724"/>
      </p:ext>
    </p:extLst>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7"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8"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9"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0"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478904252"/>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2"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3"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34" name="Picture 33"/>
          <p:cNvPicPr/>
          <p:nvPr/>
        </p:nvPicPr>
        <p:blipFill>
          <a:blip r:embed="rId2"/>
          <a:stretch/>
        </p:blipFill>
        <p:spPr>
          <a:xfrm>
            <a:off x="2772643" y="1604514"/>
            <a:ext cx="6645535" cy="3977158"/>
          </a:xfrm>
          <a:prstGeom prst="rect">
            <a:avLst/>
          </a:prstGeom>
          <a:ln>
            <a:noFill/>
          </a:ln>
        </p:spPr>
      </p:pic>
      <p:pic>
        <p:nvPicPr>
          <p:cNvPr id="35" name="Picture 34"/>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823954765"/>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5828503"/>
      </p:ext>
    </p:extLst>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0"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364414654"/>
      </p:ext>
    </p:extLst>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2"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471723935"/>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4"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5"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9909095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70432275"/>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864318342"/>
      </p:ext>
    </p:extLst>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7"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171239393"/>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9"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0"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1"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86219523"/>
      </p:ext>
    </p:extLst>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53"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4"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5"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59597949"/>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57"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8"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9"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063926576"/>
      </p:ext>
    </p:extLst>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61"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62"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37346863"/>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64"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65"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66"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67"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295211084"/>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69"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70"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71" name="Picture 70"/>
          <p:cNvPicPr/>
          <p:nvPr/>
        </p:nvPicPr>
        <p:blipFill>
          <a:blip r:embed="rId2"/>
          <a:stretch/>
        </p:blipFill>
        <p:spPr>
          <a:xfrm>
            <a:off x="2772643" y="1604514"/>
            <a:ext cx="6645535" cy="3977158"/>
          </a:xfrm>
          <a:prstGeom prst="rect">
            <a:avLst/>
          </a:prstGeom>
          <a:ln>
            <a:noFill/>
          </a:ln>
        </p:spPr>
      </p:pic>
      <p:pic>
        <p:nvPicPr>
          <p:cNvPr id="72" name="Picture 71"/>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32705985"/>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651106"/>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76"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1336345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1142381"/>
            <a:ext cx="2933341" cy="112573"/>
            <a:chOff x="716468" y="868633"/>
            <a:chExt cx="2200006" cy="112573"/>
          </a:xfrm>
        </p:grpSpPr>
        <p:sp>
          <p:nvSpPr>
            <p:cNvPr id="4" name="Rectangle 3"/>
            <p:cNvSpPr/>
            <p:nvPr/>
          </p:nvSpPr>
          <p:spPr>
            <a:xfrm>
              <a:off x="716468" y="868633"/>
              <a:ext cx="1776276" cy="112573"/>
            </a:xfrm>
            <a:prstGeom prst="rect">
              <a:avLst/>
            </a:prstGeom>
            <a:solidFill>
              <a:srgbClr val="00AD5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5" name="Rectangle 4"/>
            <p:cNvSpPr/>
            <p:nvPr/>
          </p:nvSpPr>
          <p:spPr>
            <a:xfrm rot="10800000">
              <a:off x="2492743" y="868634"/>
              <a:ext cx="423731" cy="112572"/>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6" name="Picture 5"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41349" y="5901583"/>
            <a:ext cx="2142779" cy="705084"/>
          </a:xfrm>
          <a:prstGeom prst="rect">
            <a:avLst/>
          </a:prstGeom>
        </p:spPr>
      </p:pic>
    </p:spTree>
    <p:extLst>
      <p:ext uri="{BB962C8B-B14F-4D97-AF65-F5344CB8AC3E}">
        <p14:creationId xmlns:p14="http://schemas.microsoft.com/office/powerpoint/2010/main" val="654524702"/>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78"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14139862"/>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80"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81"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689403894"/>
      </p:ext>
    </p:extLst>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854297859"/>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83"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041717046"/>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8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85"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86"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87"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352424445"/>
      </p:ext>
    </p:extLst>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89"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90"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91"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679098639"/>
      </p:ext>
    </p:extLst>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93"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94"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95"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0932433"/>
      </p:ext>
    </p:extLst>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97"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98"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619522449"/>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00"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01"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02"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03"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61684829"/>
      </p:ext>
    </p:extLst>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05"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06"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107" name="Picture 106"/>
          <p:cNvPicPr/>
          <p:nvPr/>
        </p:nvPicPr>
        <p:blipFill>
          <a:blip r:embed="rId2"/>
          <a:stretch/>
        </p:blipFill>
        <p:spPr>
          <a:xfrm>
            <a:off x="2772643" y="1604514"/>
            <a:ext cx="6645535" cy="3977158"/>
          </a:xfrm>
          <a:prstGeom prst="rect">
            <a:avLst/>
          </a:prstGeom>
          <a:ln>
            <a:noFill/>
          </a:ln>
        </p:spPr>
      </p:pic>
      <p:pic>
        <p:nvPicPr>
          <p:cNvPr id="108" name="Picture 107"/>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23850145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807092241"/>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1328156"/>
      </p:ext>
    </p:extLst>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1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12"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739217772"/>
      </p:ext>
    </p:extLst>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14"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178768385"/>
      </p:ext>
    </p:extLst>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16"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17"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90810421"/>
      </p:ext>
    </p:extLst>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507507205"/>
      </p:ext>
    </p:extLst>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9"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232760334"/>
      </p:ext>
    </p:extLst>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21"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22"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23"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325769781"/>
      </p:ext>
    </p:extLst>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2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25"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26"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27"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891976950"/>
      </p:ext>
    </p:extLst>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2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29"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0"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1"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39824304"/>
      </p:ext>
    </p:extLst>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3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33"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4"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3413608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FINAL SLIDE: URL">
    <p:spTree>
      <p:nvGrpSpPr>
        <p:cNvPr id="1" name=""/>
        <p:cNvGrpSpPr/>
        <p:nvPr/>
      </p:nvGrpSpPr>
      <p:grpSpPr>
        <a:xfrm>
          <a:off x="0" y="0"/>
          <a:ext cx="0" cy="0"/>
          <a:chOff x="0" y="0"/>
          <a:chExt cx="0" cy="0"/>
        </a:xfrm>
      </p:grpSpPr>
      <p:grpSp>
        <p:nvGrpSpPr>
          <p:cNvPr id="3" name="Group 2"/>
          <p:cNvGrpSpPr/>
          <p:nvPr userDrawn="1"/>
        </p:nvGrpSpPr>
        <p:grpSpPr>
          <a:xfrm>
            <a:off x="277098" y="5882116"/>
            <a:ext cx="11688551" cy="792755"/>
            <a:chOff x="207818" y="5882105"/>
            <a:chExt cx="8766413" cy="792755"/>
          </a:xfrm>
        </p:grpSpPr>
        <p:cxnSp>
          <p:nvCxnSpPr>
            <p:cNvPr id="4" name="Straight Connector 3"/>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5" name="Picture 4"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6" name="Group 5"/>
          <p:cNvGrpSpPr/>
          <p:nvPr userDrawn="1"/>
        </p:nvGrpSpPr>
        <p:grpSpPr>
          <a:xfrm rot="10800000">
            <a:off x="0" y="298012"/>
            <a:ext cx="11965640" cy="91440"/>
            <a:chOff x="0" y="298012"/>
            <a:chExt cx="8974230" cy="91440"/>
          </a:xfrm>
        </p:grpSpPr>
        <p:sp>
          <p:nvSpPr>
            <p:cNvPr id="7" name="Rectangle 6"/>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8" name="Rectangle 7"/>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9" name="Rectangle 8"/>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11" name="Picture 10" descr="URLfooter.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7091" y="6227844"/>
            <a:ext cx="3429428" cy="285786"/>
          </a:xfrm>
          <a:prstGeom prst="rect">
            <a:avLst/>
          </a:prstGeom>
        </p:spPr>
      </p:pic>
    </p:spTree>
    <p:extLst>
      <p:ext uri="{BB962C8B-B14F-4D97-AF65-F5344CB8AC3E}">
        <p14:creationId xmlns:p14="http://schemas.microsoft.com/office/powerpoint/2010/main" val="3790873746"/>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36"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7"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8"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9"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620965543"/>
      </p:ext>
    </p:extLst>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4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41"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42"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143" name="Picture 142"/>
          <p:cNvPicPr/>
          <p:nvPr/>
        </p:nvPicPr>
        <p:blipFill>
          <a:blip r:embed="rId2"/>
          <a:stretch/>
        </p:blipFill>
        <p:spPr>
          <a:xfrm>
            <a:off x="2772643" y="1604514"/>
            <a:ext cx="6645535" cy="3977158"/>
          </a:xfrm>
          <a:prstGeom prst="rect">
            <a:avLst/>
          </a:prstGeom>
          <a:ln>
            <a:noFill/>
          </a:ln>
        </p:spPr>
      </p:pic>
      <p:pic>
        <p:nvPicPr>
          <p:cNvPr id="144" name="Picture 143"/>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4237631430"/>
      </p:ext>
    </p:extLst>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7393526"/>
      </p:ext>
    </p:extLst>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1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12"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694482496"/>
      </p:ext>
    </p:extLst>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14"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776041894"/>
      </p:ext>
    </p:extLst>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16"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17"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77007971"/>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539862462"/>
      </p:ext>
    </p:extLst>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9"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944142883"/>
      </p:ext>
    </p:extLst>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21"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22"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23"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281758480"/>
      </p:ext>
    </p:extLst>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2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25"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26"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27"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19537933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CONTENT: Defaul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723322586"/>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2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29"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0"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1"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581996516"/>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3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33"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4"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686239926"/>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36"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7"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8"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9"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282268696"/>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4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41"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42"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143" name="Picture 142"/>
          <p:cNvPicPr/>
          <p:nvPr/>
        </p:nvPicPr>
        <p:blipFill>
          <a:blip r:embed="rId2"/>
          <a:stretch/>
        </p:blipFill>
        <p:spPr>
          <a:xfrm>
            <a:off x="2772643" y="1604514"/>
            <a:ext cx="6645535" cy="3977158"/>
          </a:xfrm>
          <a:prstGeom prst="rect">
            <a:avLst/>
          </a:prstGeom>
          <a:ln>
            <a:noFill/>
          </a:ln>
        </p:spPr>
      </p:pic>
      <p:pic>
        <p:nvPicPr>
          <p:cNvPr id="144" name="Picture 143"/>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2300301769"/>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02923326"/>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1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12"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411947667"/>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14"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84306868"/>
      </p:ext>
    </p:extLst>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16"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17"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16701958"/>
      </p:ext>
    </p:extLst>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789405081"/>
      </p:ext>
    </p:extLst>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9"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1144968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87814752"/>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21"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22"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23"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683096778"/>
      </p:ext>
    </p:extLst>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2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25"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26"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27"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476784675"/>
      </p:ext>
    </p:extLst>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2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29"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0"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1"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540348985"/>
      </p:ext>
    </p:extLst>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3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33"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4"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875787519"/>
      </p:ext>
    </p:extLst>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36"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7"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8"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39"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41609083"/>
      </p:ext>
    </p:extLst>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4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41"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42"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143" name="Picture 142"/>
          <p:cNvPicPr/>
          <p:nvPr/>
        </p:nvPicPr>
        <p:blipFill>
          <a:blip r:embed="rId2"/>
          <a:stretch/>
        </p:blipFill>
        <p:spPr>
          <a:xfrm>
            <a:off x="2772643" y="1604514"/>
            <a:ext cx="6645535" cy="3977158"/>
          </a:xfrm>
          <a:prstGeom prst="rect">
            <a:avLst/>
          </a:prstGeom>
          <a:ln>
            <a:noFill/>
          </a:ln>
        </p:spPr>
      </p:pic>
      <p:pic>
        <p:nvPicPr>
          <p:cNvPr id="144" name="Picture 143"/>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4026089367"/>
      </p:ext>
    </p:extLst>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245592"/>
      </p:ext>
    </p:extLst>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76"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018329105"/>
      </p:ext>
    </p:extLst>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78"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1390406"/>
      </p:ext>
    </p:extLst>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80"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81"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2325219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38244021"/>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259924651"/>
      </p:ext>
    </p:extLst>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83"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424277814"/>
      </p:ext>
    </p:extLst>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8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85"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86"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87"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895097676"/>
      </p:ext>
    </p:extLst>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89"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90"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91"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731884598"/>
      </p:ext>
    </p:extLst>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93"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94"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95"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979044668"/>
      </p:ext>
    </p:extLst>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97"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98"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422908024"/>
      </p:ext>
    </p:extLst>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00"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01"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02"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03"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646629359"/>
      </p:ext>
    </p:extLst>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05"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06"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107" name="Picture 106"/>
          <p:cNvPicPr/>
          <p:nvPr/>
        </p:nvPicPr>
        <p:blipFill>
          <a:blip r:embed="rId2"/>
          <a:stretch/>
        </p:blipFill>
        <p:spPr>
          <a:xfrm>
            <a:off x="2772643" y="1604514"/>
            <a:ext cx="6645535" cy="3977158"/>
          </a:xfrm>
          <a:prstGeom prst="rect">
            <a:avLst/>
          </a:prstGeom>
          <a:ln>
            <a:noFill/>
          </a:ln>
        </p:spPr>
      </p:pic>
      <p:pic>
        <p:nvPicPr>
          <p:cNvPr id="108" name="Picture 107"/>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1469650276"/>
      </p:ext>
    </p:extLst>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2931684"/>
      </p:ext>
    </p:extLst>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8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86"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960123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AC891FD-CFF1-1B46-8B5F-65EA237007EA}" type="datetimeFigureOut">
              <a:rPr lang="en-US" altLang="en-US"/>
              <a:pPr>
                <a:defRPr/>
              </a:pPr>
              <a:t>7/17/2016</a:t>
            </a:fld>
            <a:endParaRPr lang="en-US" altLang="en-US" dirty="0"/>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4F9E5E8-AB69-124C-8B70-7114F0EA41C5}" type="slidenum">
              <a:rPr lang="en-US" altLang="en-US"/>
              <a:pPr>
                <a:defRPr/>
              </a:pPr>
              <a:t>‹#›</a:t>
            </a:fld>
            <a:endParaRPr lang="en-US" altLang="en-US" dirty="0"/>
          </a:p>
        </p:txBody>
      </p:sp>
    </p:spTree>
    <p:extLst>
      <p:ext uri="{BB962C8B-B14F-4D97-AF65-F5344CB8AC3E}">
        <p14:creationId xmlns:p14="http://schemas.microsoft.com/office/powerpoint/2010/main" val="108839031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36022414"/>
      </p:ext>
    </p:extLst>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88"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696348059"/>
      </p:ext>
    </p:extLst>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0"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1"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221859817"/>
      </p:ext>
    </p:extLst>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9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88239379"/>
      </p:ext>
    </p:extLst>
  </p:cSld>
  <p:clrMapOvr>
    <a:masterClrMapping/>
  </p:clrMapOvr>
</p:sldLayout>
</file>

<file path=ppt/slideLayouts/slideLayout403.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93"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807431738"/>
      </p:ext>
    </p:extLst>
  </p:cSld>
  <p:clrMapOvr>
    <a:masterClrMapping/>
  </p:clrMapOvr>
</p:sldLayout>
</file>

<file path=ppt/slideLayouts/slideLayout404.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5"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6"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7"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86157092"/>
      </p:ext>
    </p:extLst>
  </p:cSld>
  <p:clrMapOvr>
    <a:masterClrMapping/>
  </p:clrMapOvr>
</p:sldLayout>
</file>

<file path=ppt/slideLayouts/slideLayout40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9"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0"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1"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89282656"/>
      </p:ext>
    </p:extLst>
  </p:cSld>
  <p:clrMapOvr>
    <a:masterClrMapping/>
  </p:clrMapOvr>
</p:sldLayout>
</file>

<file path=ppt/slideLayouts/slideLayout406.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03"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4"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5"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112550257"/>
      </p:ext>
    </p:extLst>
  </p:cSld>
  <p:clrMapOvr>
    <a:masterClrMapping/>
  </p:clrMapOvr>
</p:sldLayout>
</file>

<file path=ppt/slideLayouts/slideLayout407.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07"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8"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949331480"/>
      </p:ext>
    </p:extLst>
  </p:cSld>
  <p:clrMapOvr>
    <a:masterClrMapping/>
  </p:clrMapOvr>
</p:sldLayout>
</file>

<file path=ppt/slideLayouts/slideLayout408.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10"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1"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2"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3"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656877301"/>
      </p:ext>
    </p:extLst>
  </p:cSld>
  <p:clrMapOvr>
    <a:masterClrMapping/>
  </p:clrMapOvr>
</p:sldLayout>
</file>

<file path=ppt/slideLayouts/slideLayout409.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1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15"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6"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217" name="Picture 216"/>
          <p:cNvPicPr/>
          <p:nvPr/>
        </p:nvPicPr>
        <p:blipFill>
          <a:blip r:embed="rId2"/>
          <a:stretch/>
        </p:blipFill>
        <p:spPr>
          <a:xfrm>
            <a:off x="2772643" y="1604514"/>
            <a:ext cx="6645535" cy="3977158"/>
          </a:xfrm>
          <a:prstGeom prst="rect">
            <a:avLst/>
          </a:prstGeom>
          <a:ln>
            <a:noFill/>
          </a:ln>
        </p:spPr>
      </p:pic>
      <p:pic>
        <p:nvPicPr>
          <p:cNvPr id="218" name="Picture 217"/>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36027098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47475597"/>
      </p:ext>
    </p:extLst>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0481497"/>
      </p:ext>
    </p:extLst>
  </p:cSld>
  <p:clrMapOvr>
    <a:masterClrMapping/>
  </p:clrMapOvr>
</p:sldLayout>
</file>

<file path=ppt/slideLayouts/slideLayout411.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8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86"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029667358"/>
      </p:ext>
    </p:extLst>
  </p:cSld>
  <p:clrMapOvr>
    <a:masterClrMapping/>
  </p:clrMapOvr>
</p:sldLayout>
</file>

<file path=ppt/slideLayouts/slideLayout412.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88"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819254989"/>
      </p:ext>
    </p:extLst>
  </p:cSld>
  <p:clrMapOvr>
    <a:masterClrMapping/>
  </p:clrMapOvr>
</p:sldLayout>
</file>

<file path=ppt/slideLayouts/slideLayout413.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0"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1"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870362089"/>
      </p:ext>
    </p:extLst>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9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773457028"/>
      </p:ext>
    </p:extLst>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93"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103907912"/>
      </p:ext>
    </p:extLst>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5"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6"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7"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893346984"/>
      </p:ext>
    </p:extLst>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9"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0"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1"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180468150"/>
      </p:ext>
    </p:extLst>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03"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4"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5"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137573690"/>
      </p:ext>
    </p:extLst>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07"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8"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0275651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11000013"/>
      </p:ext>
    </p:extLst>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10"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1"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2"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3"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656572130"/>
      </p:ext>
    </p:extLst>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1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15"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6"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217" name="Picture 216"/>
          <p:cNvPicPr/>
          <p:nvPr/>
        </p:nvPicPr>
        <p:blipFill>
          <a:blip r:embed="rId2"/>
          <a:stretch/>
        </p:blipFill>
        <p:spPr>
          <a:xfrm>
            <a:off x="2772643" y="1604514"/>
            <a:ext cx="6645535" cy="3977158"/>
          </a:xfrm>
          <a:prstGeom prst="rect">
            <a:avLst/>
          </a:prstGeom>
          <a:ln>
            <a:noFill/>
          </a:ln>
        </p:spPr>
      </p:pic>
      <p:pic>
        <p:nvPicPr>
          <p:cNvPr id="218" name="Picture 217"/>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1122654750"/>
      </p:ext>
    </p:extLst>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58765532"/>
      </p:ext>
    </p:extLst>
  </p:cSld>
  <p:clrMapOvr>
    <a:masterClrMapping/>
  </p:clrMapOvr>
</p:sldLayout>
</file>

<file path=ppt/slideLayouts/slideLayout423.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8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86"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769862669"/>
      </p:ext>
    </p:extLst>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88"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927824851"/>
      </p:ext>
    </p:extLst>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0"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1"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961365694"/>
      </p:ext>
    </p:extLst>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9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525038252"/>
      </p:ext>
    </p:extLst>
  </p:cSld>
  <p:clrMapOvr>
    <a:masterClrMapping/>
  </p:clrMapOvr>
</p:sldLayout>
</file>

<file path=ppt/slideLayouts/slideLayout427.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93"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134221085"/>
      </p:ext>
    </p:extLst>
  </p:cSld>
  <p:clrMapOvr>
    <a:masterClrMapping/>
  </p:clrMapOvr>
</p:sldLayout>
</file>

<file path=ppt/slideLayouts/slideLayout428.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5"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6"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7"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600477379"/>
      </p:ext>
    </p:extLst>
  </p:cSld>
  <p:clrMapOvr>
    <a:masterClrMapping/>
  </p:clrMapOvr>
</p:sldLayout>
</file>

<file path=ppt/slideLayouts/slideLayout42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9"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0"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1"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439526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63466628"/>
      </p:ext>
    </p:extLst>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03"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4"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5"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930033717"/>
      </p:ext>
    </p:extLst>
  </p:cSld>
  <p:clrMapOvr>
    <a:masterClrMapping/>
  </p:clrMapOvr>
</p:sldLayout>
</file>

<file path=ppt/slideLayouts/slideLayout431.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07"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8"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388621479"/>
      </p:ext>
    </p:extLst>
  </p:cSld>
  <p:clrMapOvr>
    <a:masterClrMapping/>
  </p:clrMapOvr>
</p:sldLayout>
</file>

<file path=ppt/slideLayouts/slideLayout432.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10"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1"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2"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3"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341717079"/>
      </p:ext>
    </p:extLst>
  </p:cSld>
  <p:clrMapOvr>
    <a:masterClrMapping/>
  </p:clrMapOvr>
</p:sldLayout>
</file>

<file path=ppt/slideLayouts/slideLayout433.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1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15"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6"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217" name="Picture 216"/>
          <p:cNvPicPr/>
          <p:nvPr/>
        </p:nvPicPr>
        <p:blipFill>
          <a:blip r:embed="rId2"/>
          <a:stretch/>
        </p:blipFill>
        <p:spPr>
          <a:xfrm>
            <a:off x="2772643" y="1604514"/>
            <a:ext cx="6645535" cy="3977158"/>
          </a:xfrm>
          <a:prstGeom prst="rect">
            <a:avLst/>
          </a:prstGeom>
          <a:ln>
            <a:noFill/>
          </a:ln>
        </p:spPr>
      </p:pic>
      <p:pic>
        <p:nvPicPr>
          <p:cNvPr id="218" name="Picture 217"/>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3038359691"/>
      </p:ext>
    </p:extLst>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2528793"/>
      </p:ext>
    </p:extLst>
  </p:cSld>
  <p:clrMapOvr>
    <a:masterClrMapping/>
  </p:clrMapOvr>
</p:sldLayout>
</file>

<file path=ppt/slideLayouts/slideLayout43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8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86"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197531792"/>
      </p:ext>
    </p:extLst>
  </p:cSld>
  <p:clrMapOvr>
    <a:masterClrMapping/>
  </p:clrMapOvr>
</p:sldLayout>
</file>

<file path=ppt/slideLayouts/slideLayout43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88"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280445882"/>
      </p:ext>
    </p:extLst>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0"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1"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795856399"/>
      </p:ext>
    </p:extLst>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9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284340389"/>
      </p:ext>
    </p:extLst>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93"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2353898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32143379"/>
      </p:ext>
    </p:extLst>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5"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6"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7"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964307327"/>
      </p:ext>
    </p:extLst>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9"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0"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1"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054621938"/>
      </p:ext>
    </p:extLst>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03"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4"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5"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702918203"/>
      </p:ext>
    </p:extLst>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07"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8"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122603018"/>
      </p:ext>
    </p:extLst>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10"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1"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2"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3"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700654282"/>
      </p:ext>
    </p:extLst>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1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15"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6"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217" name="Picture 216"/>
          <p:cNvPicPr/>
          <p:nvPr/>
        </p:nvPicPr>
        <p:blipFill>
          <a:blip r:embed="rId2"/>
          <a:stretch/>
        </p:blipFill>
        <p:spPr>
          <a:xfrm>
            <a:off x="2772643" y="1604514"/>
            <a:ext cx="6645535" cy="3977158"/>
          </a:xfrm>
          <a:prstGeom prst="rect">
            <a:avLst/>
          </a:prstGeom>
          <a:ln>
            <a:noFill/>
          </a:ln>
        </p:spPr>
      </p:pic>
      <p:pic>
        <p:nvPicPr>
          <p:cNvPr id="218" name="Picture 217"/>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2830250256"/>
      </p:ext>
    </p:extLst>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933349"/>
      </p:ext>
    </p:extLst>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2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22"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204618106"/>
      </p:ext>
    </p:extLst>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2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24"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636708521"/>
      </p:ext>
    </p:extLst>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2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26"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27"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5049518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50873951"/>
      </p:ext>
    </p:extLst>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2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957617894"/>
      </p:ext>
    </p:extLst>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29"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693205144"/>
      </p:ext>
    </p:extLst>
  </p:cSld>
  <p:clrMapOvr>
    <a:masterClrMapping/>
  </p:clrMapOvr>
</p:sldLayout>
</file>

<file path=ppt/slideLayouts/slideLayout452.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3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31"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32"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33"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914924846"/>
      </p:ext>
    </p:extLst>
  </p:cSld>
  <p:clrMapOvr>
    <a:masterClrMapping/>
  </p:clrMapOvr>
</p:sldLayout>
</file>

<file path=ppt/slideLayouts/slideLayout45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3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35"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36"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37"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867780789"/>
      </p:ext>
    </p:extLst>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39"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40"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41"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599598"/>
      </p:ext>
    </p:extLst>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4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43"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44"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694425377"/>
      </p:ext>
    </p:extLst>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4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46"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47"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48"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49"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559072500"/>
      </p:ext>
    </p:extLst>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5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51"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52"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253" name="Picture 252"/>
          <p:cNvPicPr/>
          <p:nvPr/>
        </p:nvPicPr>
        <p:blipFill>
          <a:blip r:embed="rId2"/>
          <a:stretch/>
        </p:blipFill>
        <p:spPr>
          <a:xfrm>
            <a:off x="2772643" y="1604514"/>
            <a:ext cx="6645535" cy="3977158"/>
          </a:xfrm>
          <a:prstGeom prst="rect">
            <a:avLst/>
          </a:prstGeom>
          <a:ln>
            <a:noFill/>
          </a:ln>
        </p:spPr>
      </p:pic>
      <p:pic>
        <p:nvPicPr>
          <p:cNvPr id="254" name="Picture 253"/>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1059664168"/>
      </p:ext>
    </p:extLst>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874816"/>
      </p:ext>
    </p:extLst>
  </p:cSld>
  <p:clrMapOvr>
    <a:masterClrMapping/>
  </p:clrMapOvr>
</p:sldLayout>
</file>

<file path=ppt/slideLayouts/slideLayout459.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5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58"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777393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46807531"/>
      </p:ext>
    </p:extLst>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5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60"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300251536"/>
      </p:ext>
    </p:extLst>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6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62"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63"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065711775"/>
      </p:ext>
    </p:extLst>
  </p:cSld>
  <p:clrMapOvr>
    <a:masterClrMapping/>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6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198793433"/>
      </p:ext>
    </p:extLst>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65"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4062059"/>
      </p:ext>
    </p:extLst>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6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67"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68"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69"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317091914"/>
      </p:ext>
    </p:extLst>
  </p:cSld>
  <p:clrMapOvr>
    <a:masterClrMapping/>
  </p:clrMapOvr>
</p:sldLayout>
</file>

<file path=ppt/slideLayouts/slideLayout46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7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71"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72"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73"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701939238"/>
      </p:ext>
    </p:extLst>
  </p:cSld>
  <p:clrMapOvr>
    <a:masterClrMapping/>
  </p:clrMapOvr>
</p:sldLayout>
</file>

<file path=ppt/slideLayouts/slideLayout466.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7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75"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76"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77"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45200191"/>
      </p:ext>
    </p:extLst>
  </p:cSld>
  <p:clrMapOvr>
    <a:masterClrMapping/>
  </p:clrMapOvr>
</p:sldLayout>
</file>

<file path=ppt/slideLayouts/slideLayout467.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79"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80"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835987468"/>
      </p:ext>
    </p:extLst>
  </p:cSld>
  <p:clrMapOvr>
    <a:masterClrMapping/>
  </p:clrMapOvr>
</p:sldLayout>
</file>

<file path=ppt/slideLayouts/slideLayout468.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82"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83"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84"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85"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258428991"/>
      </p:ext>
    </p:extLst>
  </p:cSld>
  <p:clrMapOvr>
    <a:masterClrMapping/>
  </p:clrMapOvr>
</p:sldLayout>
</file>

<file path=ppt/slideLayouts/slideLayout469.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8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87"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88"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289" name="Picture 288"/>
          <p:cNvPicPr/>
          <p:nvPr/>
        </p:nvPicPr>
        <p:blipFill>
          <a:blip r:embed="rId2"/>
          <a:stretch/>
        </p:blipFill>
        <p:spPr>
          <a:xfrm>
            <a:off x="2772643" y="1604514"/>
            <a:ext cx="6645535" cy="3977158"/>
          </a:xfrm>
          <a:prstGeom prst="rect">
            <a:avLst/>
          </a:prstGeom>
          <a:ln>
            <a:noFill/>
          </a:ln>
        </p:spPr>
      </p:pic>
      <p:pic>
        <p:nvPicPr>
          <p:cNvPr id="290" name="Picture 289"/>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316241891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61041688"/>
      </p:ext>
    </p:extLst>
  </p:cSld>
  <p:clrMapOvr>
    <a:masterClrMapping/>
  </p:clrMapOvr>
</p:sldLayout>
</file>

<file path=ppt/slideLayouts/slideLayout470.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75635"/>
      </p:ext>
    </p:extLst>
  </p:cSld>
  <p:clrMapOvr>
    <a:masterClrMapping/>
  </p:clrMapOvr>
</p:sldLayout>
</file>

<file path=ppt/slideLayouts/slideLayout471.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5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58"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103586383"/>
      </p:ext>
    </p:extLst>
  </p:cSld>
  <p:clrMapOvr>
    <a:masterClrMapping/>
  </p:clrMapOvr>
</p:sldLayout>
</file>

<file path=ppt/slideLayouts/slideLayout472.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5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60"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369501497"/>
      </p:ext>
    </p:extLst>
  </p:cSld>
  <p:clrMapOvr>
    <a:masterClrMapping/>
  </p:clrMapOvr>
</p:sldLayout>
</file>

<file path=ppt/slideLayouts/slideLayout473.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6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62"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63"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96011866"/>
      </p:ext>
    </p:extLst>
  </p:cSld>
  <p:clrMapOvr>
    <a:masterClrMapping/>
  </p:clrMapOvr>
</p:sldLayout>
</file>

<file path=ppt/slideLayouts/slideLayout4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6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655012686"/>
      </p:ext>
    </p:extLst>
  </p:cSld>
  <p:clrMapOvr>
    <a:masterClrMapping/>
  </p:clrMapOvr>
</p:sldLayout>
</file>

<file path=ppt/slideLayouts/slideLayout475.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65"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758000576"/>
      </p:ext>
    </p:extLst>
  </p:cSld>
  <p:clrMapOvr>
    <a:masterClrMapping/>
  </p:clrMapOvr>
</p:sldLayout>
</file>

<file path=ppt/slideLayouts/slideLayout476.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6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67"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68"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69"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101368579"/>
      </p:ext>
    </p:extLst>
  </p:cSld>
  <p:clrMapOvr>
    <a:masterClrMapping/>
  </p:clrMapOvr>
</p:sldLayout>
</file>

<file path=ppt/slideLayouts/slideLayout477.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7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71"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72"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73"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76159425"/>
      </p:ext>
    </p:extLst>
  </p:cSld>
  <p:clrMapOvr>
    <a:masterClrMapping/>
  </p:clrMapOvr>
</p:sldLayout>
</file>

<file path=ppt/slideLayouts/slideLayout478.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7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75"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76"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77"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122875239"/>
      </p:ext>
    </p:extLst>
  </p:cSld>
  <p:clrMapOvr>
    <a:masterClrMapping/>
  </p:clrMapOvr>
</p:sldLayout>
</file>

<file path=ppt/slideLayouts/slideLayout479.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79"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80"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3441811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04282374"/>
      </p:ext>
    </p:extLst>
  </p:cSld>
  <p:clrMapOvr>
    <a:masterClrMapping/>
  </p:clrMapOvr>
</p:sldLayout>
</file>

<file path=ppt/slideLayouts/slideLayout480.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82"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83"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84"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85"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897894109"/>
      </p:ext>
    </p:extLst>
  </p:cSld>
  <p:clrMapOvr>
    <a:masterClrMapping/>
  </p:clrMapOvr>
</p:sldLayout>
</file>

<file path=ppt/slideLayouts/slideLayout481.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8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87"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88"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289" name="Picture 288"/>
          <p:cNvPicPr/>
          <p:nvPr/>
        </p:nvPicPr>
        <p:blipFill>
          <a:blip r:embed="rId2"/>
          <a:stretch/>
        </p:blipFill>
        <p:spPr>
          <a:xfrm>
            <a:off x="2772643" y="1604514"/>
            <a:ext cx="6645535" cy="3977158"/>
          </a:xfrm>
          <a:prstGeom prst="rect">
            <a:avLst/>
          </a:prstGeom>
          <a:ln>
            <a:noFill/>
          </a:ln>
        </p:spPr>
      </p:pic>
      <p:pic>
        <p:nvPicPr>
          <p:cNvPr id="290" name="Picture 289"/>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1337151689"/>
      </p:ext>
    </p:extLst>
  </p:cSld>
  <p:clrMapOvr>
    <a:masterClrMapping/>
  </p:clrMapOvr>
</p:sldLayout>
</file>

<file path=ppt/slideLayouts/slideLayout482.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5371653"/>
      </p:ext>
    </p:extLst>
  </p:cSld>
  <p:clrMapOvr>
    <a:masterClrMapping/>
  </p:clrMapOvr>
</p:sldLayout>
</file>

<file path=ppt/slideLayouts/slideLayout483.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9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95"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268671610"/>
      </p:ext>
    </p:extLst>
  </p:cSld>
  <p:clrMapOvr>
    <a:masterClrMapping/>
  </p:clrMapOvr>
</p:sldLayout>
</file>

<file path=ppt/slideLayouts/slideLayout484.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9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97"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038382948"/>
      </p:ext>
    </p:extLst>
  </p:cSld>
  <p:clrMapOvr>
    <a:masterClrMapping/>
  </p:clrMapOvr>
</p:sldLayout>
</file>

<file path=ppt/slideLayouts/slideLayout485.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9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99"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00"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667105779"/>
      </p:ext>
    </p:extLst>
  </p:cSld>
  <p:clrMapOvr>
    <a:masterClrMapping/>
  </p:clrMapOvr>
</p:sldLayout>
</file>

<file path=ppt/slideLayouts/slideLayout4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704846662"/>
      </p:ext>
    </p:extLst>
  </p:cSld>
  <p:clrMapOvr>
    <a:masterClrMapping/>
  </p:clrMapOvr>
</p:sldLayout>
</file>

<file path=ppt/slideLayouts/slideLayout487.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02"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526700276"/>
      </p:ext>
    </p:extLst>
  </p:cSld>
  <p:clrMapOvr>
    <a:masterClrMapping/>
  </p:clrMapOvr>
</p:sldLayout>
</file>

<file path=ppt/slideLayouts/slideLayout488.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0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04"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05"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06"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500765048"/>
      </p:ext>
    </p:extLst>
  </p:cSld>
  <p:clrMapOvr>
    <a:masterClrMapping/>
  </p:clrMapOvr>
</p:sldLayout>
</file>

<file path=ppt/slideLayouts/slideLayout48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0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08"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09"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10"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2041223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1142381"/>
            <a:ext cx="2933341" cy="112573"/>
            <a:chOff x="716468" y="868633"/>
            <a:chExt cx="2200006" cy="112573"/>
          </a:xfrm>
        </p:grpSpPr>
        <p:sp>
          <p:nvSpPr>
            <p:cNvPr id="4" name="Rectangle 3"/>
            <p:cNvSpPr/>
            <p:nvPr/>
          </p:nvSpPr>
          <p:spPr>
            <a:xfrm>
              <a:off x="716468" y="868633"/>
              <a:ext cx="1776276" cy="112573"/>
            </a:xfrm>
            <a:prstGeom prst="rect">
              <a:avLst/>
            </a:prstGeom>
            <a:solidFill>
              <a:srgbClr val="00AD5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5" name="Rectangle 4"/>
            <p:cNvSpPr/>
            <p:nvPr/>
          </p:nvSpPr>
          <p:spPr>
            <a:xfrm rot="10800000">
              <a:off x="2492743" y="868634"/>
              <a:ext cx="423731" cy="112572"/>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6" name="Picture 5"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41349" y="5901583"/>
            <a:ext cx="2142779" cy="705084"/>
          </a:xfrm>
          <a:prstGeom prst="rect">
            <a:avLst/>
          </a:prstGeom>
        </p:spPr>
      </p:pic>
    </p:spTree>
    <p:extLst>
      <p:ext uri="{BB962C8B-B14F-4D97-AF65-F5344CB8AC3E}">
        <p14:creationId xmlns:p14="http://schemas.microsoft.com/office/powerpoint/2010/main" val="592645192"/>
      </p:ext>
    </p:extLst>
  </p:cSld>
  <p:clrMapOvr>
    <a:masterClrMapping/>
  </p:clrMapOvr>
</p:sldLayout>
</file>

<file path=ppt/slideLayouts/slideLayout490.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1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12"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13"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14"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625208396"/>
      </p:ext>
    </p:extLst>
  </p:cSld>
  <p:clrMapOvr>
    <a:masterClrMapping/>
  </p:clrMapOvr>
</p:sldLayout>
</file>

<file path=ppt/slideLayouts/slideLayout491.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1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16"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17"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548295281"/>
      </p:ext>
    </p:extLst>
  </p:cSld>
  <p:clrMapOvr>
    <a:masterClrMapping/>
  </p:clrMapOvr>
</p:sldLayout>
</file>

<file path=ppt/slideLayouts/slideLayout492.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1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19"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20"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21"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22"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176259535"/>
      </p:ext>
    </p:extLst>
  </p:cSld>
  <p:clrMapOvr>
    <a:masterClrMapping/>
  </p:clrMapOvr>
</p:sldLayout>
</file>

<file path=ppt/slideLayouts/slideLayout493.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24"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25"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326" name="Picture 325"/>
          <p:cNvPicPr/>
          <p:nvPr/>
        </p:nvPicPr>
        <p:blipFill>
          <a:blip r:embed="rId2"/>
          <a:stretch/>
        </p:blipFill>
        <p:spPr>
          <a:xfrm>
            <a:off x="2772643" y="1604514"/>
            <a:ext cx="6645535" cy="3977158"/>
          </a:xfrm>
          <a:prstGeom prst="rect">
            <a:avLst/>
          </a:prstGeom>
          <a:ln>
            <a:noFill/>
          </a:ln>
        </p:spPr>
      </p:pic>
      <p:pic>
        <p:nvPicPr>
          <p:cNvPr id="327" name="Picture 326"/>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3607504894"/>
      </p:ext>
    </p:extLst>
  </p:cSld>
  <p:clrMapOvr>
    <a:masterClrMapping/>
  </p:clrMapOvr>
</p:sldLayout>
</file>

<file path=ppt/slideLayouts/slideLayout49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88247609"/>
      </p:ext>
    </p:extLst>
  </p:cSld>
  <p:clrMapOvr>
    <a:masterClrMapping/>
  </p:clrMapOvr>
</p:sldLayout>
</file>

<file path=ppt/slideLayouts/slideLayout49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8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86"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170891720"/>
      </p:ext>
    </p:extLst>
  </p:cSld>
  <p:clrMapOvr>
    <a:masterClrMapping/>
  </p:clrMapOvr>
</p:sldLayout>
</file>

<file path=ppt/slideLayouts/slideLayout49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88"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580738933"/>
      </p:ext>
    </p:extLst>
  </p:cSld>
  <p:clrMapOvr>
    <a:masterClrMapping/>
  </p:clrMapOvr>
</p:sldLayout>
</file>

<file path=ppt/slideLayouts/slideLayout49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0"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1"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653010044"/>
      </p:ext>
    </p:extLst>
  </p:cSld>
  <p:clrMapOvr>
    <a:masterClrMapping/>
  </p:clrMapOvr>
</p:sldLayout>
</file>

<file path=ppt/slideLayouts/slideLayout4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9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954460572"/>
      </p:ext>
    </p:extLst>
  </p:cSld>
  <p:clrMapOvr>
    <a:masterClrMapping/>
  </p:clrMapOvr>
</p:sldLayout>
</file>

<file path=ppt/slideLayouts/slideLayout49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93"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61015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3EFD299F-C0D8-8847-BD3F-4C6129BEBA13}" type="datetimeFigureOut">
              <a:rPr lang="en-US" altLang="en-US"/>
              <a:pPr>
                <a:defRPr/>
              </a:pPr>
              <a:t>7/17/2016</a:t>
            </a:fld>
            <a:endParaRPr lang="en-US" altLang="en-US" dirty="0"/>
          </a:p>
        </p:txBody>
      </p:sp>
      <p:sp>
        <p:nvSpPr>
          <p:cNvPr id="8"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1CD40E6-ECD4-0244-A83E-84A917BB895A}" type="slidenum">
              <a:rPr lang="en-US" altLang="en-US"/>
              <a:pPr>
                <a:defRPr/>
              </a:pPr>
              <a:t>‹#›</a:t>
            </a:fld>
            <a:endParaRPr lang="en-US" altLang="en-US" dirty="0"/>
          </a:p>
        </p:txBody>
      </p:sp>
    </p:spTree>
    <p:extLst>
      <p:ext uri="{BB962C8B-B14F-4D97-AF65-F5344CB8AC3E}">
        <p14:creationId xmlns:p14="http://schemas.microsoft.com/office/powerpoint/2010/main" val="405872521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782891574"/>
      </p:ext>
    </p:extLst>
  </p:cSld>
  <p:clrMapOvr>
    <a:masterClrMapping/>
  </p:clrMapOvr>
</p:sldLayout>
</file>

<file path=ppt/slideLayouts/slideLayout50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5"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6"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7"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02892092"/>
      </p:ext>
    </p:extLst>
  </p:cSld>
  <p:clrMapOvr>
    <a:masterClrMapping/>
  </p:clrMapOvr>
</p:sldLayout>
</file>

<file path=ppt/slideLayouts/slideLayout50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9"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0"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1"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330978599"/>
      </p:ext>
    </p:extLst>
  </p:cSld>
  <p:clrMapOvr>
    <a:masterClrMapping/>
  </p:clrMapOvr>
</p:sldLayout>
</file>

<file path=ppt/slideLayouts/slideLayout50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03"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4"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5"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641826063"/>
      </p:ext>
    </p:extLst>
  </p:cSld>
  <p:clrMapOvr>
    <a:masterClrMapping/>
  </p:clrMapOvr>
</p:sldLayout>
</file>

<file path=ppt/slideLayouts/slideLayout50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07"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8"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593805550"/>
      </p:ext>
    </p:extLst>
  </p:cSld>
  <p:clrMapOvr>
    <a:masterClrMapping/>
  </p:clrMapOvr>
</p:sldLayout>
</file>

<file path=ppt/slideLayouts/slideLayout50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10"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1"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2"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3"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110523559"/>
      </p:ext>
    </p:extLst>
  </p:cSld>
  <p:clrMapOvr>
    <a:masterClrMapping/>
  </p:clrMapOvr>
</p:sldLayout>
</file>

<file path=ppt/slideLayouts/slideLayout50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1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15"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6"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217" name="Picture 216"/>
          <p:cNvPicPr/>
          <p:nvPr/>
        </p:nvPicPr>
        <p:blipFill>
          <a:blip r:embed="rId2"/>
          <a:stretch/>
        </p:blipFill>
        <p:spPr>
          <a:xfrm>
            <a:off x="2772643" y="1604514"/>
            <a:ext cx="6645535" cy="3977158"/>
          </a:xfrm>
          <a:prstGeom prst="rect">
            <a:avLst/>
          </a:prstGeom>
          <a:ln>
            <a:noFill/>
          </a:ln>
        </p:spPr>
      </p:pic>
      <p:pic>
        <p:nvPicPr>
          <p:cNvPr id="218" name="Picture 217"/>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3550671538"/>
      </p:ext>
    </p:extLst>
  </p:cSld>
  <p:clrMapOvr>
    <a:masterClrMapping/>
  </p:clrMapOvr>
</p:sldLayout>
</file>

<file path=ppt/slideLayouts/slideLayout506.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3890459"/>
      </p:ext>
    </p:extLst>
  </p:cSld>
  <p:clrMapOvr>
    <a:masterClrMapping/>
  </p:clrMapOvr>
</p:sldLayout>
</file>

<file path=ppt/slideLayouts/slideLayout507.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3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32"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853522585"/>
      </p:ext>
    </p:extLst>
  </p:cSld>
  <p:clrMapOvr>
    <a:masterClrMapping/>
  </p:clrMapOvr>
</p:sldLayout>
</file>

<file path=ppt/slideLayouts/slideLayout508.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3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34"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282861393"/>
      </p:ext>
    </p:extLst>
  </p:cSld>
  <p:clrMapOvr>
    <a:masterClrMapping/>
  </p:clrMapOvr>
</p:sldLayout>
</file>

<file path=ppt/slideLayouts/slideLayout509.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33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36"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37"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26866103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FINAL SLIDE: URL">
    <p:spTree>
      <p:nvGrpSpPr>
        <p:cNvPr id="1" name=""/>
        <p:cNvGrpSpPr/>
        <p:nvPr/>
      </p:nvGrpSpPr>
      <p:grpSpPr>
        <a:xfrm>
          <a:off x="0" y="0"/>
          <a:ext cx="0" cy="0"/>
          <a:chOff x="0" y="0"/>
          <a:chExt cx="0" cy="0"/>
        </a:xfrm>
      </p:grpSpPr>
      <p:grpSp>
        <p:nvGrpSpPr>
          <p:cNvPr id="3" name="Group 2"/>
          <p:cNvGrpSpPr/>
          <p:nvPr userDrawn="1"/>
        </p:nvGrpSpPr>
        <p:grpSpPr>
          <a:xfrm>
            <a:off x="277098" y="5882116"/>
            <a:ext cx="11688551" cy="792755"/>
            <a:chOff x="207818" y="5882105"/>
            <a:chExt cx="8766413" cy="792755"/>
          </a:xfrm>
        </p:grpSpPr>
        <p:cxnSp>
          <p:nvCxnSpPr>
            <p:cNvPr id="4" name="Straight Connector 3"/>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5" name="Picture 4"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6" name="Group 5"/>
          <p:cNvGrpSpPr/>
          <p:nvPr userDrawn="1"/>
        </p:nvGrpSpPr>
        <p:grpSpPr>
          <a:xfrm rot="10800000">
            <a:off x="0" y="298012"/>
            <a:ext cx="11965640" cy="91440"/>
            <a:chOff x="0" y="298012"/>
            <a:chExt cx="8974230" cy="91440"/>
          </a:xfrm>
        </p:grpSpPr>
        <p:sp>
          <p:nvSpPr>
            <p:cNvPr id="7" name="Rectangle 6"/>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8" name="Rectangle 7"/>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9" name="Rectangle 8"/>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11" name="Picture 10" descr="URLfooter.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7091" y="6227844"/>
            <a:ext cx="3429428" cy="285786"/>
          </a:xfrm>
          <a:prstGeom prst="rect">
            <a:avLst/>
          </a:prstGeom>
        </p:spPr>
      </p:pic>
    </p:spTree>
    <p:extLst>
      <p:ext uri="{BB962C8B-B14F-4D97-AF65-F5344CB8AC3E}">
        <p14:creationId xmlns:p14="http://schemas.microsoft.com/office/powerpoint/2010/main" val="3809276255"/>
      </p:ext>
    </p:extLst>
  </p:cSld>
  <p:clrMapOvr>
    <a:masterClrMapping/>
  </p:clrMapOvr>
</p:sldLayout>
</file>

<file path=ppt/slideLayouts/slideLayout5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3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125914952"/>
      </p:ext>
    </p:extLst>
  </p:cSld>
  <p:clrMapOvr>
    <a:masterClrMapping/>
  </p:clrMapOvr>
</p:sldLayout>
</file>

<file path=ppt/slideLayouts/slideLayout511.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39"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404450456"/>
      </p:ext>
    </p:extLst>
  </p:cSld>
  <p:clrMapOvr>
    <a:masterClrMapping/>
  </p:clrMapOvr>
</p:sldLayout>
</file>

<file path=ppt/slideLayouts/slideLayout512.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4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41"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42"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43"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208332343"/>
      </p:ext>
    </p:extLst>
  </p:cSld>
  <p:clrMapOvr>
    <a:masterClrMapping/>
  </p:clrMapOvr>
</p:sldLayout>
</file>

<file path=ppt/slideLayouts/slideLayout5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4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45"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46"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47"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99004135"/>
      </p:ext>
    </p:extLst>
  </p:cSld>
  <p:clrMapOvr>
    <a:masterClrMapping/>
  </p:clrMapOvr>
</p:sldLayout>
</file>

<file path=ppt/slideLayouts/slideLayout514.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4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49"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50"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51"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577097509"/>
      </p:ext>
    </p:extLst>
  </p:cSld>
  <p:clrMapOvr>
    <a:masterClrMapping/>
  </p:clrMapOvr>
</p:sldLayout>
</file>

<file path=ppt/slideLayouts/slideLayout515.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5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53"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54"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35269224"/>
      </p:ext>
    </p:extLst>
  </p:cSld>
  <p:clrMapOvr>
    <a:masterClrMapping/>
  </p:clrMapOvr>
</p:sldLayout>
</file>

<file path=ppt/slideLayouts/slideLayout516.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5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56"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57"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58"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59"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952955155"/>
      </p:ext>
    </p:extLst>
  </p:cSld>
  <p:clrMapOvr>
    <a:masterClrMapping/>
  </p:clrMapOvr>
</p:sldLayout>
</file>

<file path=ppt/slideLayouts/slideLayout517.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6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61"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62"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363" name="Picture 362"/>
          <p:cNvPicPr/>
          <p:nvPr/>
        </p:nvPicPr>
        <p:blipFill>
          <a:blip r:embed="rId2"/>
          <a:stretch/>
        </p:blipFill>
        <p:spPr>
          <a:xfrm>
            <a:off x="2772643" y="1604514"/>
            <a:ext cx="6645535" cy="3977158"/>
          </a:xfrm>
          <a:prstGeom prst="rect">
            <a:avLst/>
          </a:prstGeom>
          <a:ln>
            <a:noFill/>
          </a:ln>
        </p:spPr>
      </p:pic>
      <p:pic>
        <p:nvPicPr>
          <p:cNvPr id="364" name="Picture 363"/>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3100300866"/>
      </p:ext>
    </p:extLst>
  </p:cSld>
  <p:clrMapOvr>
    <a:masterClrMapping/>
  </p:clrMapOvr>
</p:sldLayout>
</file>

<file path=ppt/slideLayouts/slideLayout518.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7424262"/>
      </p:ext>
    </p:extLst>
  </p:cSld>
  <p:clrMapOvr>
    <a:masterClrMapping/>
  </p:clrMapOvr>
</p:sldLayout>
</file>

<file path=ppt/slideLayouts/slideLayout519.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6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68"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4028779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CONTENT: Defaul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1165691107"/>
      </p:ext>
    </p:extLst>
  </p:cSld>
  <p:clrMapOvr>
    <a:masterClrMapping/>
  </p:clrMapOvr>
</p:sldLayout>
</file>

<file path=ppt/slideLayouts/slideLayout520.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6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70"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893959581"/>
      </p:ext>
    </p:extLst>
  </p:cSld>
  <p:clrMapOvr>
    <a:masterClrMapping/>
  </p:clrMapOvr>
</p:sldLayout>
</file>

<file path=ppt/slideLayouts/slideLayout521.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37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72"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73"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004565862"/>
      </p:ext>
    </p:extLst>
  </p:cSld>
  <p:clrMapOvr>
    <a:masterClrMapping/>
  </p:clrMapOvr>
</p:sldLayout>
</file>

<file path=ppt/slideLayouts/slideLayout5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7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007050986"/>
      </p:ext>
    </p:extLst>
  </p:cSld>
  <p:clrMapOvr>
    <a:masterClrMapping/>
  </p:clrMapOvr>
</p:sldLayout>
</file>

<file path=ppt/slideLayouts/slideLayout523.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75"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36792026"/>
      </p:ext>
    </p:extLst>
  </p:cSld>
  <p:clrMapOvr>
    <a:masterClrMapping/>
  </p:clrMapOvr>
</p:sldLayout>
</file>

<file path=ppt/slideLayouts/slideLayout524.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7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77"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78"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79"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247891447"/>
      </p:ext>
    </p:extLst>
  </p:cSld>
  <p:clrMapOvr>
    <a:masterClrMapping/>
  </p:clrMapOvr>
</p:sldLayout>
</file>

<file path=ppt/slideLayouts/slideLayout5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8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81"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82"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83"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138324285"/>
      </p:ext>
    </p:extLst>
  </p:cSld>
  <p:clrMapOvr>
    <a:masterClrMapping/>
  </p:clrMapOvr>
</p:sldLayout>
</file>

<file path=ppt/slideLayouts/slideLayout526.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8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85"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86"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87"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343529650"/>
      </p:ext>
    </p:extLst>
  </p:cSld>
  <p:clrMapOvr>
    <a:masterClrMapping/>
  </p:clrMapOvr>
</p:sldLayout>
</file>

<file path=ppt/slideLayouts/slideLayout527.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8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89"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90"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370951360"/>
      </p:ext>
    </p:extLst>
  </p:cSld>
  <p:clrMapOvr>
    <a:masterClrMapping/>
  </p:clrMapOvr>
</p:sldLayout>
</file>

<file path=ppt/slideLayouts/slideLayout528.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9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92"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93"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94"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95"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131811237"/>
      </p:ext>
    </p:extLst>
  </p:cSld>
  <p:clrMapOvr>
    <a:masterClrMapping/>
  </p:clrMapOvr>
</p:sldLayout>
</file>

<file path=ppt/slideLayouts/slideLayout529.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9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97"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98"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399" name="Picture 398"/>
          <p:cNvPicPr/>
          <p:nvPr/>
        </p:nvPicPr>
        <p:blipFill>
          <a:blip r:embed="rId2"/>
          <a:stretch/>
        </p:blipFill>
        <p:spPr>
          <a:xfrm>
            <a:off x="2772643" y="1604514"/>
            <a:ext cx="6645535" cy="3977158"/>
          </a:xfrm>
          <a:prstGeom prst="rect">
            <a:avLst/>
          </a:prstGeom>
          <a:ln>
            <a:noFill/>
          </a:ln>
        </p:spPr>
      </p:pic>
      <p:pic>
        <p:nvPicPr>
          <p:cNvPr id="400" name="Picture 399"/>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525723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48396177"/>
      </p:ext>
    </p:extLst>
  </p:cSld>
  <p:clrMapOvr>
    <a:masterClrMapping/>
  </p:clrMapOvr>
</p:sldLayout>
</file>

<file path=ppt/slideLayouts/slideLayout530.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9192080"/>
      </p:ext>
    </p:extLst>
  </p:cSld>
  <p:clrMapOvr>
    <a:masterClrMapping/>
  </p:clrMapOvr>
</p:sldLayout>
</file>

<file path=ppt/slideLayouts/slideLayout531.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0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05"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903125871"/>
      </p:ext>
    </p:extLst>
  </p:cSld>
  <p:clrMapOvr>
    <a:masterClrMapping/>
  </p:clrMapOvr>
</p:sldLayout>
</file>

<file path=ppt/slideLayouts/slideLayout532.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0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07"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0280399"/>
      </p:ext>
    </p:extLst>
  </p:cSld>
  <p:clrMapOvr>
    <a:masterClrMapping/>
  </p:clrMapOvr>
</p:sldLayout>
</file>

<file path=ppt/slideLayouts/slideLayout533.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0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09"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10"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967576010"/>
      </p:ext>
    </p:extLst>
  </p:cSld>
  <p:clrMapOvr>
    <a:masterClrMapping/>
  </p:clrMapOvr>
</p:sldLayout>
</file>

<file path=ppt/slideLayouts/slideLayout5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1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087771773"/>
      </p:ext>
    </p:extLst>
  </p:cSld>
  <p:clrMapOvr>
    <a:masterClrMapping/>
  </p:clrMapOvr>
</p:sldLayout>
</file>

<file path=ppt/slideLayouts/slideLayout535.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12"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185685859"/>
      </p:ext>
    </p:extLst>
  </p:cSld>
  <p:clrMapOvr>
    <a:masterClrMapping/>
  </p:clrMapOvr>
</p:sldLayout>
</file>

<file path=ppt/slideLayouts/slideLayout536.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1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14"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15"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16"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576604174"/>
      </p:ext>
    </p:extLst>
  </p:cSld>
  <p:clrMapOvr>
    <a:masterClrMapping/>
  </p:clrMapOvr>
</p:sldLayout>
</file>

<file path=ppt/slideLayouts/slideLayout537.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41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18"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19"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20"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616150900"/>
      </p:ext>
    </p:extLst>
  </p:cSld>
  <p:clrMapOvr>
    <a:masterClrMapping/>
  </p:clrMapOvr>
</p:sldLayout>
</file>

<file path=ppt/slideLayouts/slideLayout538.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2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22"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23"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24"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463880297"/>
      </p:ext>
    </p:extLst>
  </p:cSld>
  <p:clrMapOvr>
    <a:masterClrMapping/>
  </p:clrMapOvr>
</p:sldLayout>
</file>

<file path=ppt/slideLayouts/slideLayout539.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2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26"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27"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72199778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99606415"/>
      </p:ext>
    </p:extLst>
  </p:cSld>
  <p:clrMapOvr>
    <a:masterClrMapping/>
  </p:clrMapOvr>
</p:sldLayout>
</file>

<file path=ppt/slideLayouts/slideLayout540.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2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29"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30"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31"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32"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43148833"/>
      </p:ext>
    </p:extLst>
  </p:cSld>
  <p:clrMapOvr>
    <a:masterClrMapping/>
  </p:clrMapOvr>
</p:sldLayout>
</file>

<file path=ppt/slideLayouts/slideLayout541.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3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34"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35"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436" name="Picture 435"/>
          <p:cNvPicPr/>
          <p:nvPr/>
        </p:nvPicPr>
        <p:blipFill>
          <a:blip r:embed="rId2"/>
          <a:stretch/>
        </p:blipFill>
        <p:spPr>
          <a:xfrm>
            <a:off x="2772643" y="1604514"/>
            <a:ext cx="6645535" cy="3977158"/>
          </a:xfrm>
          <a:prstGeom prst="rect">
            <a:avLst/>
          </a:prstGeom>
          <a:ln>
            <a:noFill/>
          </a:ln>
        </p:spPr>
      </p:pic>
      <p:pic>
        <p:nvPicPr>
          <p:cNvPr id="437" name="Picture 436"/>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3935607386"/>
      </p:ext>
    </p:extLst>
  </p:cSld>
  <p:clrMapOvr>
    <a:masterClrMapping/>
  </p:clrMapOvr>
</p:sldLayout>
</file>

<file path=ppt/slideLayouts/slideLayout542.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10574"/>
      </p:ext>
    </p:extLst>
  </p:cSld>
  <p:clrMapOvr>
    <a:masterClrMapping/>
  </p:clrMapOvr>
</p:sldLayout>
</file>

<file path=ppt/slideLayouts/slideLayout543.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6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68"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300035071"/>
      </p:ext>
    </p:extLst>
  </p:cSld>
  <p:clrMapOvr>
    <a:masterClrMapping/>
  </p:clrMapOvr>
</p:sldLayout>
</file>

<file path=ppt/slideLayouts/slideLayout544.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6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70"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334782548"/>
      </p:ext>
    </p:extLst>
  </p:cSld>
  <p:clrMapOvr>
    <a:masterClrMapping/>
  </p:clrMapOvr>
</p:sldLayout>
</file>

<file path=ppt/slideLayouts/slideLayout545.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37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72"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73"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649920249"/>
      </p:ext>
    </p:extLst>
  </p:cSld>
  <p:clrMapOvr>
    <a:masterClrMapping/>
  </p:clrMapOvr>
</p:sldLayout>
</file>

<file path=ppt/slideLayouts/slideLayout5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7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672914376"/>
      </p:ext>
    </p:extLst>
  </p:cSld>
  <p:clrMapOvr>
    <a:masterClrMapping/>
  </p:clrMapOvr>
</p:sldLayout>
</file>

<file path=ppt/slideLayouts/slideLayout547.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75"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709594379"/>
      </p:ext>
    </p:extLst>
  </p:cSld>
  <p:clrMapOvr>
    <a:masterClrMapping/>
  </p:clrMapOvr>
</p:sldLayout>
</file>

<file path=ppt/slideLayouts/slideLayout548.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7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77"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78"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79"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68185651"/>
      </p:ext>
    </p:extLst>
  </p:cSld>
  <p:clrMapOvr>
    <a:masterClrMapping/>
  </p:clrMapOvr>
</p:sldLayout>
</file>

<file path=ppt/slideLayouts/slideLayout54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8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81"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82"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83"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6044606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49118078"/>
      </p:ext>
    </p:extLst>
  </p:cSld>
  <p:clrMapOvr>
    <a:masterClrMapping/>
  </p:clrMapOvr>
</p:sldLayout>
</file>

<file path=ppt/slideLayouts/slideLayout550.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8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85"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86"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87"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834445551"/>
      </p:ext>
    </p:extLst>
  </p:cSld>
  <p:clrMapOvr>
    <a:masterClrMapping/>
  </p:clrMapOvr>
</p:sldLayout>
</file>

<file path=ppt/slideLayouts/slideLayout551.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8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89"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90"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767636390"/>
      </p:ext>
    </p:extLst>
  </p:cSld>
  <p:clrMapOvr>
    <a:masterClrMapping/>
  </p:clrMapOvr>
</p:sldLayout>
</file>

<file path=ppt/slideLayouts/slideLayout552.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9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92"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93"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94"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95"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933735029"/>
      </p:ext>
    </p:extLst>
  </p:cSld>
  <p:clrMapOvr>
    <a:masterClrMapping/>
  </p:clrMapOvr>
</p:sldLayout>
</file>

<file path=ppt/slideLayouts/slideLayout553.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9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97"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398"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399" name="Picture 398"/>
          <p:cNvPicPr/>
          <p:nvPr/>
        </p:nvPicPr>
        <p:blipFill>
          <a:blip r:embed="rId2"/>
          <a:stretch/>
        </p:blipFill>
        <p:spPr>
          <a:xfrm>
            <a:off x="2772643" y="1604514"/>
            <a:ext cx="6645535" cy="3977158"/>
          </a:xfrm>
          <a:prstGeom prst="rect">
            <a:avLst/>
          </a:prstGeom>
          <a:ln>
            <a:noFill/>
          </a:ln>
        </p:spPr>
      </p:pic>
      <p:pic>
        <p:nvPicPr>
          <p:cNvPr id="400" name="Picture 399"/>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254223801"/>
      </p:ext>
    </p:extLst>
  </p:cSld>
  <p:clrMapOvr>
    <a:masterClrMapping/>
  </p:clrMapOvr>
</p:sldLayout>
</file>

<file path=ppt/slideLayouts/slideLayout55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0001122"/>
      </p:ext>
    </p:extLst>
  </p:cSld>
  <p:clrMapOvr>
    <a:masterClrMapping/>
  </p:clrMapOvr>
</p:sldLayout>
</file>

<file path=ppt/slideLayouts/slideLayout55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4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41"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193170463"/>
      </p:ext>
    </p:extLst>
  </p:cSld>
  <p:clrMapOvr>
    <a:masterClrMapping/>
  </p:clrMapOvr>
</p:sldLayout>
</file>

<file path=ppt/slideLayouts/slideLayout55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4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43"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340705277"/>
      </p:ext>
    </p:extLst>
  </p:cSld>
  <p:clrMapOvr>
    <a:masterClrMapping/>
  </p:clrMapOvr>
</p:sldLayout>
</file>

<file path=ppt/slideLayouts/slideLayout55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45"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46"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819815612"/>
      </p:ext>
    </p:extLst>
  </p:cSld>
  <p:clrMapOvr>
    <a:masterClrMapping/>
  </p:clrMapOvr>
</p:sldLayout>
</file>

<file path=ppt/slideLayouts/slideLayout5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4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426946151"/>
      </p:ext>
    </p:extLst>
  </p:cSld>
  <p:clrMapOvr>
    <a:masterClrMapping/>
  </p:clrMapOvr>
</p:sldLayout>
</file>

<file path=ppt/slideLayouts/slideLayout55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48"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27777096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57696727"/>
      </p:ext>
    </p:extLst>
  </p:cSld>
  <p:clrMapOvr>
    <a:masterClrMapping/>
  </p:clrMapOvr>
</p:sldLayout>
</file>

<file path=ppt/slideLayouts/slideLayout56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4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50"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51"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52"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613342380"/>
      </p:ext>
    </p:extLst>
  </p:cSld>
  <p:clrMapOvr>
    <a:masterClrMapping/>
  </p:clrMapOvr>
</p:sldLayout>
</file>

<file path=ppt/slideLayouts/slideLayout56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45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54"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55"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56"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15707763"/>
      </p:ext>
    </p:extLst>
  </p:cSld>
  <p:clrMapOvr>
    <a:masterClrMapping/>
  </p:clrMapOvr>
</p:sldLayout>
</file>

<file path=ppt/slideLayouts/slideLayout56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5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58"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59"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60"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143001336"/>
      </p:ext>
    </p:extLst>
  </p:cSld>
  <p:clrMapOvr>
    <a:masterClrMapping/>
  </p:clrMapOvr>
</p:sldLayout>
</file>

<file path=ppt/slideLayouts/slideLayout56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6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62"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63"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562203425"/>
      </p:ext>
    </p:extLst>
  </p:cSld>
  <p:clrMapOvr>
    <a:masterClrMapping/>
  </p:clrMapOvr>
</p:sldLayout>
</file>

<file path=ppt/slideLayouts/slideLayout56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6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65"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66"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67"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68"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252903903"/>
      </p:ext>
    </p:extLst>
  </p:cSld>
  <p:clrMapOvr>
    <a:masterClrMapping/>
  </p:clrMapOvr>
</p:sldLayout>
</file>

<file path=ppt/slideLayouts/slideLayout56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6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70"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71"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472" name="Picture 471"/>
          <p:cNvPicPr/>
          <p:nvPr/>
        </p:nvPicPr>
        <p:blipFill>
          <a:blip r:embed="rId2"/>
          <a:stretch/>
        </p:blipFill>
        <p:spPr>
          <a:xfrm>
            <a:off x="2772643" y="1604514"/>
            <a:ext cx="6645535" cy="3977158"/>
          </a:xfrm>
          <a:prstGeom prst="rect">
            <a:avLst/>
          </a:prstGeom>
          <a:ln>
            <a:noFill/>
          </a:ln>
        </p:spPr>
      </p:pic>
      <p:pic>
        <p:nvPicPr>
          <p:cNvPr id="473" name="Picture 472"/>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2644346255"/>
      </p:ext>
    </p:extLst>
  </p:cSld>
  <p:clrMapOvr>
    <a:masterClrMapping/>
  </p:clrMapOvr>
</p:sldLayout>
</file>

<file path=ppt/slideLayouts/slideLayout566.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0295059"/>
      </p:ext>
    </p:extLst>
  </p:cSld>
  <p:clrMapOvr>
    <a:masterClrMapping/>
  </p:clrMapOvr>
</p:sldLayout>
</file>

<file path=ppt/slideLayouts/slideLayout567.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7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77"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331039624"/>
      </p:ext>
    </p:extLst>
  </p:cSld>
  <p:clrMapOvr>
    <a:masterClrMapping/>
  </p:clrMapOvr>
</p:sldLayout>
</file>

<file path=ppt/slideLayouts/slideLayout568.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7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79"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824259896"/>
      </p:ext>
    </p:extLst>
  </p:cSld>
  <p:clrMapOvr>
    <a:masterClrMapping/>
  </p:clrMapOvr>
</p:sldLayout>
</file>

<file path=ppt/slideLayouts/slideLayout569.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8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81"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82"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69801837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25220359"/>
      </p:ext>
    </p:extLst>
  </p:cSld>
  <p:clrMapOvr>
    <a:masterClrMapping/>
  </p:clrMapOvr>
</p:sldLayout>
</file>

<file path=ppt/slideLayouts/slideLayout5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8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871854548"/>
      </p:ext>
    </p:extLst>
  </p:cSld>
  <p:clrMapOvr>
    <a:masterClrMapping/>
  </p:clrMapOvr>
</p:sldLayout>
</file>

<file path=ppt/slideLayouts/slideLayout571.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4"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117782224"/>
      </p:ext>
    </p:extLst>
  </p:cSld>
  <p:clrMapOvr>
    <a:masterClrMapping/>
  </p:clrMapOvr>
</p:sldLayout>
</file>

<file path=ppt/slideLayouts/slideLayout572.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8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86"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87"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88"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744414874"/>
      </p:ext>
    </p:extLst>
  </p:cSld>
  <p:clrMapOvr>
    <a:masterClrMapping/>
  </p:clrMapOvr>
</p:sldLayout>
</file>

<file path=ppt/slideLayouts/slideLayout57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48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90"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91"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92"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637020592"/>
      </p:ext>
    </p:extLst>
  </p:cSld>
  <p:clrMapOvr>
    <a:masterClrMapping/>
  </p:clrMapOvr>
</p:sldLayout>
</file>

<file path=ppt/slideLayouts/slideLayout574.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9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94"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95"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96"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10523118"/>
      </p:ext>
    </p:extLst>
  </p:cSld>
  <p:clrMapOvr>
    <a:masterClrMapping/>
  </p:clrMapOvr>
</p:sldLayout>
</file>

<file path=ppt/slideLayouts/slideLayout575.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9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98"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99"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263190233"/>
      </p:ext>
    </p:extLst>
  </p:cSld>
  <p:clrMapOvr>
    <a:masterClrMapping/>
  </p:clrMapOvr>
</p:sldLayout>
</file>

<file path=ppt/slideLayouts/slideLayout576.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50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501"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02"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03"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04"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983560210"/>
      </p:ext>
    </p:extLst>
  </p:cSld>
  <p:clrMapOvr>
    <a:masterClrMapping/>
  </p:clrMapOvr>
</p:sldLayout>
</file>

<file path=ppt/slideLayouts/slideLayout577.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50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506"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07"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508" name="Picture 507"/>
          <p:cNvPicPr/>
          <p:nvPr/>
        </p:nvPicPr>
        <p:blipFill>
          <a:blip r:embed="rId2"/>
          <a:stretch/>
        </p:blipFill>
        <p:spPr>
          <a:xfrm>
            <a:off x="2772643" y="1604514"/>
            <a:ext cx="6645535" cy="3977158"/>
          </a:xfrm>
          <a:prstGeom prst="rect">
            <a:avLst/>
          </a:prstGeom>
          <a:ln>
            <a:noFill/>
          </a:ln>
        </p:spPr>
      </p:pic>
      <p:pic>
        <p:nvPicPr>
          <p:cNvPr id="509" name="Picture 508"/>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3491848566"/>
      </p:ext>
    </p:extLst>
  </p:cSld>
  <p:clrMapOvr>
    <a:masterClrMapping/>
  </p:clrMapOvr>
</p:sldLayout>
</file>

<file path=ppt/slideLayouts/slideLayout578.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7705150"/>
      </p:ext>
    </p:extLst>
  </p:cSld>
  <p:clrMapOvr>
    <a:masterClrMapping/>
  </p:clrMapOvr>
</p:sldLayout>
</file>

<file path=ppt/slideLayouts/slideLayout579.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1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514"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4593883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4507261"/>
      </p:ext>
    </p:extLst>
  </p:cSld>
  <p:clrMapOvr>
    <a:masterClrMapping/>
  </p:clrMapOvr>
</p:sldLayout>
</file>

<file path=ppt/slideLayouts/slideLayout580.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516"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942997872"/>
      </p:ext>
    </p:extLst>
  </p:cSld>
  <p:clrMapOvr>
    <a:masterClrMapping/>
  </p:clrMapOvr>
</p:sldLayout>
</file>

<file path=ppt/slideLayouts/slideLayout581.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1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518"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19"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6814293"/>
      </p:ext>
    </p:extLst>
  </p:cSld>
  <p:clrMapOvr>
    <a:masterClrMapping/>
  </p:clrMapOvr>
</p:sldLayout>
</file>

<file path=ppt/slideLayouts/slideLayout5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2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122102133"/>
      </p:ext>
    </p:extLst>
  </p:cSld>
  <p:clrMapOvr>
    <a:masterClrMapping/>
  </p:clrMapOvr>
</p:sldLayout>
</file>

<file path=ppt/slideLayouts/slideLayout583.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21"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69657537"/>
      </p:ext>
    </p:extLst>
  </p:cSld>
  <p:clrMapOvr>
    <a:masterClrMapping/>
  </p:clrMapOvr>
</p:sldLayout>
</file>

<file path=ppt/slideLayouts/slideLayout584.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2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523"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24"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25"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133572199"/>
      </p:ext>
    </p:extLst>
  </p:cSld>
  <p:clrMapOvr>
    <a:masterClrMapping/>
  </p:clrMapOvr>
</p:sldLayout>
</file>

<file path=ppt/slideLayouts/slideLayout58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2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527"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28"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29"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906566034"/>
      </p:ext>
    </p:extLst>
  </p:cSld>
  <p:clrMapOvr>
    <a:masterClrMapping/>
  </p:clrMapOvr>
</p:sldLayout>
</file>

<file path=ppt/slideLayouts/slideLayout586.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3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531"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32"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33"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887688421"/>
      </p:ext>
    </p:extLst>
  </p:cSld>
  <p:clrMapOvr>
    <a:masterClrMapping/>
  </p:clrMapOvr>
</p:sldLayout>
</file>

<file path=ppt/slideLayouts/slideLayout587.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53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535"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36"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162849574"/>
      </p:ext>
    </p:extLst>
  </p:cSld>
  <p:clrMapOvr>
    <a:masterClrMapping/>
  </p:clrMapOvr>
</p:sldLayout>
</file>

<file path=ppt/slideLayouts/slideLayout588.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53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538"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39"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40"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41"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379643154"/>
      </p:ext>
    </p:extLst>
  </p:cSld>
  <p:clrMapOvr>
    <a:masterClrMapping/>
  </p:clrMapOvr>
</p:sldLayout>
</file>

<file path=ppt/slideLayouts/slideLayout589.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54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543"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544"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545" name="Picture 544"/>
          <p:cNvPicPr/>
          <p:nvPr/>
        </p:nvPicPr>
        <p:blipFill>
          <a:blip r:embed="rId2"/>
          <a:stretch/>
        </p:blipFill>
        <p:spPr>
          <a:xfrm>
            <a:off x="2772643" y="1604514"/>
            <a:ext cx="6645535" cy="3977158"/>
          </a:xfrm>
          <a:prstGeom prst="rect">
            <a:avLst/>
          </a:prstGeom>
          <a:ln>
            <a:noFill/>
          </a:ln>
        </p:spPr>
      </p:pic>
      <p:pic>
        <p:nvPicPr>
          <p:cNvPr id="546" name="Picture 545"/>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394408326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40182050"/>
      </p:ext>
    </p:extLst>
  </p:cSld>
  <p:clrMapOvr>
    <a:masterClrMapping/>
  </p:clrMapOvr>
</p:sldLayout>
</file>

<file path=ppt/slideLayouts/slideLayout590.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93863703"/>
      </p:ext>
    </p:extLst>
  </p:cSld>
  <p:clrMapOvr>
    <a:masterClrMapping/>
  </p:clrMapOvr>
</p:sldLayout>
</file>

<file path=ppt/slideLayouts/slideLayout591.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4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41"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79048324"/>
      </p:ext>
    </p:extLst>
  </p:cSld>
  <p:clrMapOvr>
    <a:masterClrMapping/>
  </p:clrMapOvr>
</p:sldLayout>
</file>

<file path=ppt/slideLayouts/slideLayout592.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4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43"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866231181"/>
      </p:ext>
    </p:extLst>
  </p:cSld>
  <p:clrMapOvr>
    <a:masterClrMapping/>
  </p:clrMapOvr>
</p:sldLayout>
</file>

<file path=ppt/slideLayouts/slideLayout593.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45"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46"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836171794"/>
      </p:ext>
    </p:extLst>
  </p:cSld>
  <p:clrMapOvr>
    <a:masterClrMapping/>
  </p:clrMapOvr>
</p:sldLayout>
</file>

<file path=ppt/slideLayouts/slideLayout5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4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16653465"/>
      </p:ext>
    </p:extLst>
  </p:cSld>
  <p:clrMapOvr>
    <a:masterClrMapping/>
  </p:clrMapOvr>
</p:sldLayout>
</file>

<file path=ppt/slideLayouts/slideLayout595.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48"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615310589"/>
      </p:ext>
    </p:extLst>
  </p:cSld>
  <p:clrMapOvr>
    <a:masterClrMapping/>
  </p:clrMapOvr>
</p:sldLayout>
</file>

<file path=ppt/slideLayouts/slideLayout596.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4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50"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51"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52"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126981203"/>
      </p:ext>
    </p:extLst>
  </p:cSld>
  <p:clrMapOvr>
    <a:masterClrMapping/>
  </p:clrMapOvr>
</p:sldLayout>
</file>

<file path=ppt/slideLayouts/slideLayout597.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45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54"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55"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56"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672037625"/>
      </p:ext>
    </p:extLst>
  </p:cSld>
  <p:clrMapOvr>
    <a:masterClrMapping/>
  </p:clrMapOvr>
</p:sldLayout>
</file>

<file path=ppt/slideLayouts/slideLayout598.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5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58"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59"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60"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355477848"/>
      </p:ext>
    </p:extLst>
  </p:cSld>
  <p:clrMapOvr>
    <a:masterClrMapping/>
  </p:clrMapOvr>
</p:sldLayout>
</file>

<file path=ppt/slideLayouts/slideLayout599.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6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62"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63"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772673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D1B18444-D76D-AB45-943B-DC2D6E6F1366}" type="datetimeFigureOut">
              <a:rPr lang="en-US" altLang="en-US"/>
              <a:pPr>
                <a:defRPr/>
              </a:pPr>
              <a:t>7/17/2016</a:t>
            </a:fld>
            <a:endParaRPr lang="en-US" altLang="en-US" dirty="0"/>
          </a:p>
        </p:txBody>
      </p:sp>
      <p:sp>
        <p:nvSpPr>
          <p:cNvPr id="4"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1E03AC28-9C4B-6247-8B82-3389AB452331}" type="slidenum">
              <a:rPr lang="en-US" altLang="en-US"/>
              <a:pPr>
                <a:defRPr/>
              </a:pPr>
              <a:t>‹#›</a:t>
            </a:fld>
            <a:endParaRPr lang="en-US" altLang="en-US" dirty="0"/>
          </a:p>
        </p:txBody>
      </p:sp>
    </p:spTree>
    <p:extLst>
      <p:ext uri="{BB962C8B-B14F-4D97-AF65-F5344CB8AC3E}">
        <p14:creationId xmlns:p14="http://schemas.microsoft.com/office/powerpoint/2010/main" val="307132310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30432434"/>
      </p:ext>
    </p:extLst>
  </p:cSld>
  <p:clrMapOvr>
    <a:masterClrMapping/>
  </p:clrMapOvr>
</p:sldLayout>
</file>

<file path=ppt/slideLayouts/slideLayout600.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6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65"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66"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67"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68"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031325008"/>
      </p:ext>
    </p:extLst>
  </p:cSld>
  <p:clrMapOvr>
    <a:masterClrMapping/>
  </p:clrMapOvr>
</p:sldLayout>
</file>

<file path=ppt/slideLayouts/slideLayout601.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6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70"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71"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472" name="Picture 471"/>
          <p:cNvPicPr/>
          <p:nvPr/>
        </p:nvPicPr>
        <p:blipFill>
          <a:blip r:embed="rId2"/>
          <a:stretch/>
        </p:blipFill>
        <p:spPr>
          <a:xfrm>
            <a:off x="2772643" y="1604514"/>
            <a:ext cx="6645535" cy="3977158"/>
          </a:xfrm>
          <a:prstGeom prst="rect">
            <a:avLst/>
          </a:prstGeom>
          <a:ln>
            <a:noFill/>
          </a:ln>
        </p:spPr>
      </p:pic>
      <p:pic>
        <p:nvPicPr>
          <p:cNvPr id="473" name="Picture 472"/>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1174645403"/>
      </p:ext>
    </p:extLst>
  </p:cSld>
  <p:clrMapOvr>
    <a:masterClrMapping/>
  </p:clrMapOvr>
</p:sldLayout>
</file>

<file path=ppt/slideLayouts/slideLayout602.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5698158"/>
      </p:ext>
    </p:extLst>
  </p:cSld>
  <p:clrMapOvr>
    <a:masterClrMapping/>
  </p:clrMapOvr>
</p:sldLayout>
</file>

<file path=ppt/slideLayouts/slideLayout603.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40"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41"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63340040"/>
      </p:ext>
    </p:extLst>
  </p:cSld>
  <p:clrMapOvr>
    <a:masterClrMapping/>
  </p:clrMapOvr>
</p:sldLayout>
</file>

<file path=ppt/slideLayouts/slideLayout604.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4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43"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978387364"/>
      </p:ext>
    </p:extLst>
  </p:cSld>
  <p:clrMapOvr>
    <a:masterClrMapping/>
  </p:clrMapOvr>
</p:sldLayout>
</file>

<file path=ppt/slideLayouts/slideLayout605.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45"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46"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741155508"/>
      </p:ext>
    </p:extLst>
  </p:cSld>
  <p:clrMapOvr>
    <a:masterClrMapping/>
  </p:clrMapOvr>
</p:sldLayout>
</file>

<file path=ppt/slideLayouts/slideLayout60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4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846925098"/>
      </p:ext>
    </p:extLst>
  </p:cSld>
  <p:clrMapOvr>
    <a:masterClrMapping/>
  </p:clrMapOvr>
</p:sldLayout>
</file>

<file path=ppt/slideLayouts/slideLayout607.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48"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561135699"/>
      </p:ext>
    </p:extLst>
  </p:cSld>
  <p:clrMapOvr>
    <a:masterClrMapping/>
  </p:clrMapOvr>
</p:sldLayout>
</file>

<file path=ppt/slideLayouts/slideLayout608.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4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50"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51"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52"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792006414"/>
      </p:ext>
    </p:extLst>
  </p:cSld>
  <p:clrMapOvr>
    <a:masterClrMapping/>
  </p:clrMapOvr>
</p:sldLayout>
</file>

<file path=ppt/slideLayouts/slideLayout60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453"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54"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55"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56"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25471755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04107733"/>
      </p:ext>
    </p:extLst>
  </p:cSld>
  <p:clrMapOvr>
    <a:masterClrMapping/>
  </p:clrMapOvr>
</p:sldLayout>
</file>

<file path=ppt/slideLayouts/slideLayout610.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5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58"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59"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60"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423039937"/>
      </p:ext>
    </p:extLst>
  </p:cSld>
  <p:clrMapOvr>
    <a:masterClrMapping/>
  </p:clrMapOvr>
</p:sldLayout>
</file>

<file path=ppt/slideLayouts/slideLayout611.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61"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62"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63"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29090602"/>
      </p:ext>
    </p:extLst>
  </p:cSld>
  <p:clrMapOvr>
    <a:masterClrMapping/>
  </p:clrMapOvr>
</p:sldLayout>
</file>

<file path=ppt/slideLayouts/slideLayout612.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6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65"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66"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67"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68"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426236140"/>
      </p:ext>
    </p:extLst>
  </p:cSld>
  <p:clrMapOvr>
    <a:masterClrMapping/>
  </p:clrMapOvr>
</p:sldLayout>
</file>

<file path=ppt/slideLayouts/slideLayout613.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6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70"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471"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472" name="Picture 471"/>
          <p:cNvPicPr/>
          <p:nvPr/>
        </p:nvPicPr>
        <p:blipFill>
          <a:blip r:embed="rId2"/>
          <a:stretch/>
        </p:blipFill>
        <p:spPr>
          <a:xfrm>
            <a:off x="2772643" y="1604514"/>
            <a:ext cx="6645535" cy="3977158"/>
          </a:xfrm>
          <a:prstGeom prst="rect">
            <a:avLst/>
          </a:prstGeom>
          <a:ln>
            <a:noFill/>
          </a:ln>
        </p:spPr>
      </p:pic>
      <p:pic>
        <p:nvPicPr>
          <p:cNvPr id="473" name="Picture 472"/>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712359978"/>
      </p:ext>
    </p:extLst>
  </p:cSld>
  <p:clrMapOvr>
    <a:masterClrMapping/>
  </p:clrMapOvr>
</p:sldLayout>
</file>

<file path=ppt/slideLayouts/slideLayout61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2142900"/>
      </p:ext>
    </p:extLst>
  </p:cSld>
  <p:clrMapOvr>
    <a:masterClrMapping/>
  </p:clrMapOvr>
</p:sldLayout>
</file>

<file path=ppt/slideLayouts/slideLayout61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85"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86" name="PlaceHolder 2"/>
          <p:cNvSpPr>
            <a:spLocks noGrp="1"/>
          </p:cNvSpPr>
          <p:nvPr>
            <p:ph type="subTitle"/>
          </p:nvPr>
        </p:nvSpPr>
        <p:spPr>
          <a:xfrm>
            <a:off x="609563" y="1604514"/>
            <a:ext cx="10972120" cy="3977158"/>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379998414"/>
      </p:ext>
    </p:extLst>
  </p:cSld>
  <p:clrMapOvr>
    <a:masterClrMapping/>
  </p:clrMapOvr>
</p:sldLayout>
</file>

<file path=ppt/slideLayouts/slideLayout61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88"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510812890"/>
      </p:ext>
    </p:extLst>
  </p:cSld>
  <p:clrMapOvr>
    <a:masterClrMapping/>
  </p:clrMapOvr>
</p:sldLayout>
</file>

<file path=ppt/slideLayouts/slideLayout61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0"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1" name="PlaceHolder 3"/>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50844770"/>
      </p:ext>
    </p:extLst>
  </p:cSld>
  <p:clrMapOvr>
    <a:masterClrMapping/>
  </p:clrMapOvr>
</p:sldLayout>
</file>

<file path=ppt/slideLayouts/slideLayout6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9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06851146"/>
      </p:ext>
    </p:extLst>
  </p:cSld>
  <p:clrMapOvr>
    <a:masterClrMapping/>
  </p:clrMapOvr>
</p:sldLayout>
</file>

<file path=ppt/slideLayouts/slideLayout61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93" name="PlaceHolder 1"/>
          <p:cNvSpPr>
            <a:spLocks noGrp="1"/>
          </p:cNvSpPr>
          <p:nvPr>
            <p:ph type="subTitle"/>
          </p:nvPr>
        </p:nvSpPr>
        <p:spPr>
          <a:xfrm>
            <a:off x="609563" y="273352"/>
            <a:ext cx="10972120" cy="5307340"/>
          </a:xfrm>
          <a:prstGeom prst="rect">
            <a:avLst/>
          </a:prstGeom>
        </p:spPr>
        <p:txBody>
          <a:bodyPr lIns="0" tIns="0" rIns="0" bIns="0" anchor="ctr"/>
          <a:lstStyle/>
          <a:p>
            <a:pPr algn="ctr"/>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80661722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04738296"/>
      </p:ext>
    </p:extLst>
  </p:cSld>
  <p:clrMapOvr>
    <a:masterClrMapping/>
  </p:clrMapOvr>
</p:sldLayout>
</file>

<file path=ppt/slideLayouts/slideLayout62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5"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6" name="PlaceHolder 3"/>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197" name="PlaceHolder 4"/>
          <p:cNvSpPr>
            <a:spLocks noGrp="1"/>
          </p:cNvSpPr>
          <p:nvPr>
            <p:ph type="body"/>
          </p:nvPr>
        </p:nvSpPr>
        <p:spPr>
          <a:xfrm>
            <a:off x="6231904"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74440034"/>
      </p:ext>
    </p:extLst>
  </p:cSld>
  <p:clrMapOvr>
    <a:masterClrMapping/>
  </p:clrMapOvr>
</p:sldLayout>
</file>

<file path=ppt/slideLayouts/slideLayout62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199" name="PlaceHolder 2"/>
          <p:cNvSpPr>
            <a:spLocks noGrp="1"/>
          </p:cNvSpPr>
          <p:nvPr>
            <p:ph type="body"/>
          </p:nvPr>
        </p:nvSpPr>
        <p:spPr>
          <a:xfrm>
            <a:off x="609563" y="1604514"/>
            <a:ext cx="5354133"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0"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1"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760138379"/>
      </p:ext>
    </p:extLst>
  </p:cSld>
  <p:clrMapOvr>
    <a:masterClrMapping/>
  </p:clrMapOvr>
</p:sldLayout>
</file>

<file path=ppt/slideLayouts/slideLayout62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2"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03"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4"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5" name="PlaceHolder 4"/>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92915913"/>
      </p:ext>
    </p:extLst>
  </p:cSld>
  <p:clrMapOvr>
    <a:masterClrMapping/>
  </p:clrMapOvr>
</p:sldLayout>
</file>

<file path=ppt/slideLayouts/slideLayout62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07" name="PlaceHolder 2"/>
          <p:cNvSpPr>
            <a:spLocks noGrp="1"/>
          </p:cNvSpPr>
          <p:nvPr>
            <p:ph type="body"/>
          </p:nvPr>
        </p:nvSpPr>
        <p:spPr>
          <a:xfrm>
            <a:off x="609563" y="160451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08" name="PlaceHolder 3"/>
          <p:cNvSpPr>
            <a:spLocks noGrp="1"/>
          </p:cNvSpPr>
          <p:nvPr>
            <p:ph type="body"/>
          </p:nvPr>
        </p:nvSpPr>
        <p:spPr>
          <a:xfrm>
            <a:off x="609563" y="3681925"/>
            <a:ext cx="10972120"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337688776"/>
      </p:ext>
    </p:extLst>
  </p:cSld>
  <p:clrMapOvr>
    <a:masterClrMapping/>
  </p:clrMapOvr>
</p:sldLayout>
</file>

<file path=ppt/slideLayouts/slideLayout62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9"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10" name="PlaceHolder 2"/>
          <p:cNvSpPr>
            <a:spLocks noGrp="1"/>
          </p:cNvSpPr>
          <p:nvPr>
            <p:ph type="body"/>
          </p:nvPr>
        </p:nvSpPr>
        <p:spPr>
          <a:xfrm>
            <a:off x="609563"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1" name="PlaceHolder 3"/>
          <p:cNvSpPr>
            <a:spLocks noGrp="1"/>
          </p:cNvSpPr>
          <p:nvPr>
            <p:ph type="body"/>
          </p:nvPr>
        </p:nvSpPr>
        <p:spPr>
          <a:xfrm>
            <a:off x="6231904" y="160451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2" name="PlaceHolder 4"/>
          <p:cNvSpPr>
            <a:spLocks noGrp="1"/>
          </p:cNvSpPr>
          <p:nvPr>
            <p:ph type="body"/>
          </p:nvPr>
        </p:nvSpPr>
        <p:spPr>
          <a:xfrm>
            <a:off x="6231904"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3" name="PlaceHolder 5"/>
          <p:cNvSpPr>
            <a:spLocks noGrp="1"/>
          </p:cNvSpPr>
          <p:nvPr>
            <p:ph type="body"/>
          </p:nvPr>
        </p:nvSpPr>
        <p:spPr>
          <a:xfrm>
            <a:off x="609563" y="3681925"/>
            <a:ext cx="5354133" cy="189680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852357784"/>
      </p:ext>
    </p:extLst>
  </p:cSld>
  <p:clrMapOvr>
    <a:masterClrMapping/>
  </p:clrMapOvr>
</p:sldLayout>
</file>

<file path=ppt/slideLayouts/slideLayout62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14" name="PlaceHolder 1"/>
          <p:cNvSpPr>
            <a:spLocks noGrp="1"/>
          </p:cNvSpPr>
          <p:nvPr>
            <p:ph type="title"/>
          </p:nvPr>
        </p:nvSpPr>
        <p:spPr>
          <a:xfrm>
            <a:off x="609563" y="273352"/>
            <a:ext cx="10972120" cy="1144682"/>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15" name="PlaceHolder 2"/>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sp>
        <p:nvSpPr>
          <p:cNvPr id="216" name="PlaceHolder 3"/>
          <p:cNvSpPr>
            <a:spLocks noGrp="1"/>
          </p:cNvSpPr>
          <p:nvPr>
            <p:ph type="body"/>
          </p:nvPr>
        </p:nvSpPr>
        <p:spPr>
          <a:xfrm>
            <a:off x="609563" y="1604514"/>
            <a:ext cx="10972120" cy="3977158"/>
          </a:xfrm>
          <a:prstGeom prst="rect">
            <a:avLst/>
          </a:prstGeom>
        </p:spPr>
        <p:txBody>
          <a:bodyPr lIns="0" tIns="0" rIns="0" bIns="0"/>
          <a:lstStyle/>
          <a:p>
            <a:endParaRPr lang="en-US" sz="2177" strike="noStrike" spc="-1">
              <a:solidFill>
                <a:srgbClr val="000000"/>
              </a:solidFill>
              <a:uFill>
                <a:solidFill>
                  <a:srgbClr val="FFFFFF"/>
                </a:solidFill>
              </a:uFill>
              <a:latin typeface="Arial"/>
            </a:endParaRPr>
          </a:p>
        </p:txBody>
      </p:sp>
      <p:pic>
        <p:nvPicPr>
          <p:cNvPr id="217" name="Picture 216"/>
          <p:cNvPicPr/>
          <p:nvPr/>
        </p:nvPicPr>
        <p:blipFill>
          <a:blip r:embed="rId2"/>
          <a:stretch/>
        </p:blipFill>
        <p:spPr>
          <a:xfrm>
            <a:off x="2772643" y="1604514"/>
            <a:ext cx="6645535" cy="3977158"/>
          </a:xfrm>
          <a:prstGeom prst="rect">
            <a:avLst/>
          </a:prstGeom>
          <a:ln>
            <a:noFill/>
          </a:ln>
        </p:spPr>
      </p:pic>
      <p:pic>
        <p:nvPicPr>
          <p:cNvPr id="218" name="Picture 217"/>
          <p:cNvPicPr/>
          <p:nvPr/>
        </p:nvPicPr>
        <p:blipFill>
          <a:blip r:embed="rId2"/>
          <a:stretch/>
        </p:blipFill>
        <p:spPr>
          <a:xfrm>
            <a:off x="2772643" y="1604514"/>
            <a:ext cx="6645535" cy="3977158"/>
          </a:xfrm>
          <a:prstGeom prst="rect">
            <a:avLst/>
          </a:prstGeom>
          <a:ln>
            <a:noFill/>
          </a:ln>
        </p:spPr>
      </p:pic>
    </p:spTree>
    <p:extLst>
      <p:ext uri="{BB962C8B-B14F-4D97-AF65-F5344CB8AC3E}">
        <p14:creationId xmlns:p14="http://schemas.microsoft.com/office/powerpoint/2010/main" val="2819669126"/>
      </p:ext>
    </p:extLst>
  </p:cSld>
  <p:clrMapOvr>
    <a:masterClrMapping/>
  </p:clrMapOvr>
</p:sldLayout>
</file>

<file path=ppt/slideLayouts/slideLayout6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A07203E-C53D-41F9-9C04-8C360FE25AA5}" type="datetimeFigureOut">
              <a:rPr lang="en-US" smtClean="0"/>
              <a:t>7/17/2016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7CED05-71CA-4FC4-BB7F-4ECFD815B4EA}" type="slidenum">
              <a:rPr lang="en-US" smtClean="0"/>
              <a:t>‹#›</a:t>
            </a:fld>
            <a:endParaRPr lang="en-US" dirty="0"/>
          </a:p>
        </p:txBody>
      </p:sp>
    </p:spTree>
    <p:extLst>
      <p:ext uri="{BB962C8B-B14F-4D97-AF65-F5344CB8AC3E}">
        <p14:creationId xmlns:p14="http://schemas.microsoft.com/office/powerpoint/2010/main" val="3961857429"/>
      </p:ext>
    </p:extLst>
  </p:cSld>
  <p:clrMapOvr>
    <a:masterClrMapping/>
  </p:clrMapOvr>
</p:sldLayout>
</file>

<file path=ppt/slideLayouts/slideLayout6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07203E-C53D-41F9-9C04-8C360FE25AA5}" type="datetimeFigureOut">
              <a:rPr lang="en-US" smtClean="0"/>
              <a:t>7/17/2016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7CED05-71CA-4FC4-BB7F-4ECFD815B4EA}" type="slidenum">
              <a:rPr lang="en-US" smtClean="0"/>
              <a:t>‹#›</a:t>
            </a:fld>
            <a:endParaRPr lang="en-US" dirty="0"/>
          </a:p>
        </p:txBody>
      </p:sp>
    </p:spTree>
    <p:extLst>
      <p:ext uri="{BB962C8B-B14F-4D97-AF65-F5344CB8AC3E}">
        <p14:creationId xmlns:p14="http://schemas.microsoft.com/office/powerpoint/2010/main" val="1506448257"/>
      </p:ext>
    </p:extLst>
  </p:cSld>
  <p:clrMapOvr>
    <a:masterClrMapping/>
  </p:clrMapOvr>
</p:sldLayout>
</file>

<file path=ppt/slideLayouts/slideLayout6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07203E-C53D-41F9-9C04-8C360FE25AA5}" type="datetimeFigureOut">
              <a:rPr lang="en-US" smtClean="0"/>
              <a:t>7/17/2016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7CED05-71CA-4FC4-BB7F-4ECFD815B4EA}" type="slidenum">
              <a:rPr lang="en-US" smtClean="0"/>
              <a:t>‹#›</a:t>
            </a:fld>
            <a:endParaRPr lang="en-US" dirty="0"/>
          </a:p>
        </p:txBody>
      </p:sp>
    </p:spTree>
    <p:extLst>
      <p:ext uri="{BB962C8B-B14F-4D97-AF65-F5344CB8AC3E}">
        <p14:creationId xmlns:p14="http://schemas.microsoft.com/office/powerpoint/2010/main" val="858293589"/>
      </p:ext>
    </p:extLst>
  </p:cSld>
  <p:clrMapOvr>
    <a:masterClrMapping/>
  </p:clrMapOvr>
</p:sldLayout>
</file>

<file path=ppt/slideLayouts/slideLayout6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07203E-C53D-41F9-9C04-8C360FE25AA5}" type="datetimeFigureOut">
              <a:rPr lang="en-US" smtClean="0"/>
              <a:t>7/17/2016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A7CED05-71CA-4FC4-BB7F-4ECFD815B4EA}" type="slidenum">
              <a:rPr lang="en-US" smtClean="0"/>
              <a:t>‹#›</a:t>
            </a:fld>
            <a:endParaRPr lang="en-US" dirty="0"/>
          </a:p>
        </p:txBody>
      </p:sp>
    </p:spTree>
    <p:extLst>
      <p:ext uri="{BB962C8B-B14F-4D97-AF65-F5344CB8AC3E}">
        <p14:creationId xmlns:p14="http://schemas.microsoft.com/office/powerpoint/2010/main" val="102265978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69644118"/>
      </p:ext>
    </p:extLst>
  </p:cSld>
  <p:clrMapOvr>
    <a:masterClrMapping/>
  </p:clrMapOvr>
</p:sldLayout>
</file>

<file path=ppt/slideLayouts/slideLayout6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A07203E-C53D-41F9-9C04-8C360FE25AA5}" type="datetimeFigureOut">
              <a:rPr lang="en-US" smtClean="0"/>
              <a:t>7/17/2016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A7CED05-71CA-4FC4-BB7F-4ECFD815B4EA}" type="slidenum">
              <a:rPr lang="en-US" smtClean="0"/>
              <a:t>‹#›</a:t>
            </a:fld>
            <a:endParaRPr lang="en-US" dirty="0"/>
          </a:p>
        </p:txBody>
      </p:sp>
    </p:spTree>
    <p:extLst>
      <p:ext uri="{BB962C8B-B14F-4D97-AF65-F5344CB8AC3E}">
        <p14:creationId xmlns:p14="http://schemas.microsoft.com/office/powerpoint/2010/main" val="329874079"/>
      </p:ext>
    </p:extLst>
  </p:cSld>
  <p:clrMapOvr>
    <a:masterClrMapping/>
  </p:clrMapOvr>
</p:sldLayout>
</file>

<file path=ppt/slideLayouts/slideLayout6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A07203E-C53D-41F9-9C04-8C360FE25AA5}" type="datetimeFigureOut">
              <a:rPr lang="en-US" smtClean="0"/>
              <a:t>7/17/2016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A7CED05-71CA-4FC4-BB7F-4ECFD815B4EA}" type="slidenum">
              <a:rPr lang="en-US" smtClean="0"/>
              <a:t>‹#›</a:t>
            </a:fld>
            <a:endParaRPr lang="en-US" dirty="0"/>
          </a:p>
        </p:txBody>
      </p:sp>
    </p:spTree>
    <p:extLst>
      <p:ext uri="{BB962C8B-B14F-4D97-AF65-F5344CB8AC3E}">
        <p14:creationId xmlns:p14="http://schemas.microsoft.com/office/powerpoint/2010/main" val="3655059807"/>
      </p:ext>
    </p:extLst>
  </p:cSld>
  <p:clrMapOvr>
    <a:masterClrMapping/>
  </p:clrMapOvr>
</p:sldLayout>
</file>

<file path=ppt/slideLayouts/slideLayout6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07203E-C53D-41F9-9C04-8C360FE25AA5}" type="datetimeFigureOut">
              <a:rPr lang="en-US" smtClean="0"/>
              <a:t>7/17/2016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A7CED05-71CA-4FC4-BB7F-4ECFD815B4EA}" type="slidenum">
              <a:rPr lang="en-US" smtClean="0"/>
              <a:t>‹#›</a:t>
            </a:fld>
            <a:endParaRPr lang="en-US" dirty="0"/>
          </a:p>
        </p:txBody>
      </p:sp>
    </p:spTree>
    <p:extLst>
      <p:ext uri="{BB962C8B-B14F-4D97-AF65-F5344CB8AC3E}">
        <p14:creationId xmlns:p14="http://schemas.microsoft.com/office/powerpoint/2010/main" val="396239354"/>
      </p:ext>
    </p:extLst>
  </p:cSld>
  <p:clrMapOvr>
    <a:masterClrMapping/>
  </p:clrMapOvr>
</p:sldLayout>
</file>

<file path=ppt/slideLayouts/slideLayout6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A07203E-C53D-41F9-9C04-8C360FE25AA5}" type="datetimeFigureOut">
              <a:rPr lang="en-US" smtClean="0"/>
              <a:t>7/17/2016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A7CED05-71CA-4FC4-BB7F-4ECFD815B4EA}" type="slidenum">
              <a:rPr lang="en-US" smtClean="0"/>
              <a:t>‹#›</a:t>
            </a:fld>
            <a:endParaRPr lang="en-US" dirty="0"/>
          </a:p>
        </p:txBody>
      </p:sp>
    </p:spTree>
    <p:extLst>
      <p:ext uri="{BB962C8B-B14F-4D97-AF65-F5344CB8AC3E}">
        <p14:creationId xmlns:p14="http://schemas.microsoft.com/office/powerpoint/2010/main" val="449061722"/>
      </p:ext>
    </p:extLst>
  </p:cSld>
  <p:clrMapOvr>
    <a:masterClrMapping/>
  </p:clrMapOvr>
</p:sldLayout>
</file>

<file path=ppt/slideLayouts/slideLayout6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A07203E-C53D-41F9-9C04-8C360FE25AA5}" type="datetimeFigureOut">
              <a:rPr lang="en-US" smtClean="0"/>
              <a:t>7/17/2016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A7CED05-71CA-4FC4-BB7F-4ECFD815B4EA}" type="slidenum">
              <a:rPr lang="en-US" smtClean="0"/>
              <a:t>‹#›</a:t>
            </a:fld>
            <a:endParaRPr lang="en-US" dirty="0"/>
          </a:p>
        </p:txBody>
      </p:sp>
    </p:spTree>
    <p:extLst>
      <p:ext uri="{BB962C8B-B14F-4D97-AF65-F5344CB8AC3E}">
        <p14:creationId xmlns:p14="http://schemas.microsoft.com/office/powerpoint/2010/main" val="2886763095"/>
      </p:ext>
    </p:extLst>
  </p:cSld>
  <p:clrMapOvr>
    <a:masterClrMapping/>
  </p:clrMapOvr>
</p:sldLayout>
</file>

<file path=ppt/slideLayouts/slideLayout6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07203E-C53D-41F9-9C04-8C360FE25AA5}" type="datetimeFigureOut">
              <a:rPr lang="en-US" smtClean="0"/>
              <a:t>7/17/2016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7CED05-71CA-4FC4-BB7F-4ECFD815B4EA}" type="slidenum">
              <a:rPr lang="en-US" smtClean="0"/>
              <a:t>‹#›</a:t>
            </a:fld>
            <a:endParaRPr lang="en-US" dirty="0"/>
          </a:p>
        </p:txBody>
      </p:sp>
    </p:spTree>
    <p:extLst>
      <p:ext uri="{BB962C8B-B14F-4D97-AF65-F5344CB8AC3E}">
        <p14:creationId xmlns:p14="http://schemas.microsoft.com/office/powerpoint/2010/main" val="988651384"/>
      </p:ext>
    </p:extLst>
  </p:cSld>
  <p:clrMapOvr>
    <a:masterClrMapping/>
  </p:clrMapOvr>
</p:sldLayout>
</file>

<file path=ppt/slideLayouts/slideLayout6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07203E-C53D-41F9-9C04-8C360FE25AA5}" type="datetimeFigureOut">
              <a:rPr lang="en-US" smtClean="0"/>
              <a:t>7/17/2016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7CED05-71CA-4FC4-BB7F-4ECFD815B4EA}" type="slidenum">
              <a:rPr lang="en-US" smtClean="0"/>
              <a:t>‹#›</a:t>
            </a:fld>
            <a:endParaRPr lang="en-US" dirty="0"/>
          </a:p>
        </p:txBody>
      </p:sp>
    </p:spTree>
    <p:extLst>
      <p:ext uri="{BB962C8B-B14F-4D97-AF65-F5344CB8AC3E}">
        <p14:creationId xmlns:p14="http://schemas.microsoft.com/office/powerpoint/2010/main" val="3794696990"/>
      </p:ext>
    </p:extLst>
  </p:cSld>
  <p:clrMapOvr>
    <a:masterClrMapping/>
  </p:clrMapOvr>
</p:sldLayout>
</file>

<file path=ppt/slideLayouts/slideLayout6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84478420"/>
      </p:ext>
    </p:extLst>
  </p:cSld>
  <p:clrMapOvr>
    <a:masterClrMapping/>
  </p:clrMapOvr>
</p:sldLayout>
</file>

<file path=ppt/slideLayouts/slideLayout6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2042320"/>
      </p:ext>
    </p:extLst>
  </p:cSld>
  <p:clrMapOvr>
    <a:masterClrMapping/>
  </p:clrMapOvr>
</p:sldLayout>
</file>

<file path=ppt/slideLayouts/slideLayout6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1247349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1142381"/>
            <a:ext cx="2933341" cy="112573"/>
            <a:chOff x="716468" y="868633"/>
            <a:chExt cx="2200006" cy="112573"/>
          </a:xfrm>
        </p:grpSpPr>
        <p:sp>
          <p:nvSpPr>
            <p:cNvPr id="4" name="Rectangle 3"/>
            <p:cNvSpPr/>
            <p:nvPr/>
          </p:nvSpPr>
          <p:spPr>
            <a:xfrm>
              <a:off x="716468" y="868633"/>
              <a:ext cx="1776276" cy="112573"/>
            </a:xfrm>
            <a:prstGeom prst="rect">
              <a:avLst/>
            </a:prstGeom>
            <a:solidFill>
              <a:srgbClr val="00AD5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5" name="Rectangle 4"/>
            <p:cNvSpPr/>
            <p:nvPr/>
          </p:nvSpPr>
          <p:spPr>
            <a:xfrm rot="10800000">
              <a:off x="2492743" y="868634"/>
              <a:ext cx="423731" cy="112572"/>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6" name="Picture 5"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41349" y="5901583"/>
            <a:ext cx="2142779" cy="705084"/>
          </a:xfrm>
          <a:prstGeom prst="rect">
            <a:avLst/>
          </a:prstGeom>
        </p:spPr>
      </p:pic>
    </p:spTree>
    <p:extLst>
      <p:ext uri="{BB962C8B-B14F-4D97-AF65-F5344CB8AC3E}">
        <p14:creationId xmlns:p14="http://schemas.microsoft.com/office/powerpoint/2010/main" val="1639353015"/>
      </p:ext>
    </p:extLst>
  </p:cSld>
  <p:clrMapOvr>
    <a:masterClrMapping/>
  </p:clrMapOvr>
</p:sldLayout>
</file>

<file path=ppt/slideLayouts/slideLayout6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24058299"/>
      </p:ext>
    </p:extLst>
  </p:cSld>
  <p:clrMapOvr>
    <a:masterClrMapping/>
  </p:clrMapOvr>
</p:sldLayout>
</file>

<file path=ppt/slideLayouts/slideLayout6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84295423"/>
      </p:ext>
    </p:extLst>
  </p:cSld>
  <p:clrMapOvr>
    <a:masterClrMapping/>
  </p:clrMapOvr>
</p:sldLayout>
</file>

<file path=ppt/slideLayouts/slideLayout6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52446351"/>
      </p:ext>
    </p:extLst>
  </p:cSld>
  <p:clrMapOvr>
    <a:masterClrMapping/>
  </p:clrMapOvr>
</p:sldLayout>
</file>

<file path=ppt/slideLayouts/slideLayout6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0192404"/>
      </p:ext>
    </p:extLst>
  </p:cSld>
  <p:clrMapOvr>
    <a:masterClrMapping/>
  </p:clrMapOvr>
</p:sldLayout>
</file>

<file path=ppt/slideLayouts/slideLayout6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93122665"/>
      </p:ext>
    </p:extLst>
  </p:cSld>
  <p:clrMapOvr>
    <a:masterClrMapping/>
  </p:clrMapOvr>
</p:sldLayout>
</file>

<file path=ppt/slideLayouts/slideLayout6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87952735"/>
      </p:ext>
    </p:extLst>
  </p:cSld>
  <p:clrMapOvr>
    <a:masterClrMapping/>
  </p:clrMapOvr>
</p:sldLayout>
</file>

<file path=ppt/slideLayouts/slideLayout6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29582077"/>
      </p:ext>
    </p:extLst>
  </p:cSld>
  <p:clrMapOvr>
    <a:masterClrMapping/>
  </p:clrMapOvr>
</p:sldLayout>
</file>

<file path=ppt/slideLayouts/slideLayout6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9094749"/>
      </p:ext>
    </p:extLst>
  </p:cSld>
  <p:clrMapOvr>
    <a:masterClrMapping/>
  </p:clrMapOvr>
</p:sldLayout>
</file>

<file path=ppt/slideLayouts/slideLayout6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32810000"/>
      </p:ext>
    </p:extLst>
  </p:cSld>
  <p:clrMapOvr>
    <a:masterClrMapping/>
  </p:clrMapOvr>
</p:sldLayout>
</file>

<file path=ppt/slideLayouts/slideLayout6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6249465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3684588137"/>
      </p:ext>
    </p:extLst>
  </p:cSld>
  <p:clrMapOvr>
    <a:masterClrMapping/>
  </p:clrMapOvr>
</p:sldLayout>
</file>

<file path=ppt/slideLayouts/slideLayout6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08559041"/>
      </p:ext>
    </p:extLst>
  </p:cSld>
  <p:clrMapOvr>
    <a:masterClrMapping/>
  </p:clrMapOvr>
</p:sldLayout>
</file>

<file path=ppt/slideLayouts/slideLayout6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55362382"/>
      </p:ext>
    </p:extLst>
  </p:cSld>
  <p:clrMapOvr>
    <a:masterClrMapping/>
  </p:clrMapOvr>
</p:sldLayout>
</file>

<file path=ppt/slideLayouts/slideLayout6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0502269"/>
      </p:ext>
    </p:extLst>
  </p:cSld>
  <p:clrMapOvr>
    <a:masterClrMapping/>
  </p:clrMapOvr>
</p:sldLayout>
</file>

<file path=ppt/slideLayouts/slideLayout6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38571443"/>
      </p:ext>
    </p:extLst>
  </p:cSld>
  <p:clrMapOvr>
    <a:masterClrMapping/>
  </p:clrMapOvr>
</p:sldLayout>
</file>

<file path=ppt/slideLayouts/slideLayout6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0332665"/>
      </p:ext>
    </p:extLst>
  </p:cSld>
  <p:clrMapOvr>
    <a:masterClrMapping/>
  </p:clrMapOvr>
</p:sldLayout>
</file>

<file path=ppt/slideLayouts/slideLayout6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8241663"/>
      </p:ext>
    </p:extLst>
  </p:cSld>
  <p:clrMapOvr>
    <a:masterClrMapping/>
  </p:clrMapOvr>
</p:sldLayout>
</file>

<file path=ppt/slideLayouts/slideLayout6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24205629"/>
      </p:ext>
    </p:extLst>
  </p:cSld>
  <p:clrMapOvr>
    <a:masterClrMapping/>
  </p:clrMapOvr>
</p:sldLayout>
</file>

<file path=ppt/slideLayouts/slideLayout6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13662397"/>
      </p:ext>
    </p:extLst>
  </p:cSld>
  <p:clrMapOvr>
    <a:masterClrMapping/>
  </p:clrMapOvr>
</p:sldLayout>
</file>

<file path=ppt/slideLayouts/slideLayout6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9830342"/>
      </p:ext>
    </p:extLst>
  </p:cSld>
  <p:clrMapOvr>
    <a:masterClrMapping/>
  </p:clrMapOvr>
</p:sldLayout>
</file>

<file path=ppt/slideLayouts/slideLayout6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9498489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FINAL SLIDE: URL">
    <p:spTree>
      <p:nvGrpSpPr>
        <p:cNvPr id="1" name=""/>
        <p:cNvGrpSpPr/>
        <p:nvPr/>
      </p:nvGrpSpPr>
      <p:grpSpPr>
        <a:xfrm>
          <a:off x="0" y="0"/>
          <a:ext cx="0" cy="0"/>
          <a:chOff x="0" y="0"/>
          <a:chExt cx="0" cy="0"/>
        </a:xfrm>
      </p:grpSpPr>
      <p:grpSp>
        <p:nvGrpSpPr>
          <p:cNvPr id="3" name="Group 2"/>
          <p:cNvGrpSpPr/>
          <p:nvPr userDrawn="1"/>
        </p:nvGrpSpPr>
        <p:grpSpPr>
          <a:xfrm>
            <a:off x="277098" y="5882116"/>
            <a:ext cx="11688551" cy="792755"/>
            <a:chOff x="207818" y="5882105"/>
            <a:chExt cx="8766413" cy="792755"/>
          </a:xfrm>
        </p:grpSpPr>
        <p:cxnSp>
          <p:nvCxnSpPr>
            <p:cNvPr id="4" name="Straight Connector 3"/>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5" name="Picture 4"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6" name="Group 5"/>
          <p:cNvGrpSpPr/>
          <p:nvPr userDrawn="1"/>
        </p:nvGrpSpPr>
        <p:grpSpPr>
          <a:xfrm rot="10800000">
            <a:off x="0" y="298012"/>
            <a:ext cx="11965640" cy="91440"/>
            <a:chOff x="0" y="298012"/>
            <a:chExt cx="8974230" cy="91440"/>
          </a:xfrm>
        </p:grpSpPr>
        <p:sp>
          <p:nvSpPr>
            <p:cNvPr id="7" name="Rectangle 6"/>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8" name="Rectangle 7"/>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9" name="Rectangle 8"/>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11" name="Picture 10" descr="URLfooter.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7091" y="6227844"/>
            <a:ext cx="3429428" cy="285786"/>
          </a:xfrm>
          <a:prstGeom prst="rect">
            <a:avLst/>
          </a:prstGeom>
        </p:spPr>
      </p:pic>
    </p:spTree>
    <p:extLst>
      <p:ext uri="{BB962C8B-B14F-4D97-AF65-F5344CB8AC3E}">
        <p14:creationId xmlns:p14="http://schemas.microsoft.com/office/powerpoint/2010/main" val="3857608911"/>
      </p:ext>
    </p:extLst>
  </p:cSld>
  <p:clrMapOvr>
    <a:masterClrMapping/>
  </p:clrMapOvr>
</p:sldLayout>
</file>

<file path=ppt/slideLayouts/slideLayout6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28728663"/>
      </p:ext>
    </p:extLst>
  </p:cSld>
  <p:clrMapOvr>
    <a:masterClrMapping/>
  </p:clrMapOvr>
</p:sldLayout>
</file>

<file path=ppt/slideLayouts/slideLayout6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45020267"/>
      </p:ext>
    </p:extLst>
  </p:cSld>
  <p:clrMapOvr>
    <a:masterClrMapping/>
  </p:clrMapOvr>
</p:sldLayout>
</file>

<file path=ppt/slideLayouts/slideLayout6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22086449"/>
      </p:ext>
    </p:extLst>
  </p:cSld>
  <p:clrMapOvr>
    <a:masterClrMapping/>
  </p:clrMapOvr>
</p:sldLayout>
</file>

<file path=ppt/slideLayouts/slideLayout6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50228390"/>
      </p:ext>
    </p:extLst>
  </p:cSld>
  <p:clrMapOvr>
    <a:masterClrMapping/>
  </p:clrMapOvr>
</p:sldLayout>
</file>

<file path=ppt/slideLayouts/slideLayout6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96896179"/>
      </p:ext>
    </p:extLst>
  </p:cSld>
  <p:clrMapOvr>
    <a:masterClrMapping/>
  </p:clrMapOvr>
</p:sldLayout>
</file>

<file path=ppt/slideLayouts/slideLayout6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61216470"/>
      </p:ext>
    </p:extLst>
  </p:cSld>
  <p:clrMapOvr>
    <a:masterClrMapping/>
  </p:clrMapOvr>
</p:sldLayout>
</file>

<file path=ppt/slideLayouts/slideLayout6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2329993"/>
      </p:ext>
    </p:extLst>
  </p:cSld>
  <p:clrMapOvr>
    <a:masterClrMapping/>
  </p:clrMapOvr>
</p:sldLayout>
</file>

<file path=ppt/slideLayouts/slideLayout6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26340686"/>
      </p:ext>
    </p:extLst>
  </p:cSld>
  <p:clrMapOvr>
    <a:masterClrMapping/>
  </p:clrMapOvr>
</p:sldLayout>
</file>

<file path=ppt/slideLayouts/slideLayout6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43319965"/>
      </p:ext>
    </p:extLst>
  </p:cSld>
  <p:clrMapOvr>
    <a:masterClrMapping/>
  </p:clrMapOvr>
</p:sldLayout>
</file>

<file path=ppt/slideLayouts/slideLayout6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7421022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CONTENT: Defaul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3651205288"/>
      </p:ext>
    </p:extLst>
  </p:cSld>
  <p:clrMapOvr>
    <a:masterClrMapping/>
  </p:clrMapOvr>
</p:sldLayout>
</file>

<file path=ppt/slideLayouts/slideLayout6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6093585"/>
      </p:ext>
    </p:extLst>
  </p:cSld>
  <p:clrMapOvr>
    <a:masterClrMapping/>
  </p:clrMapOvr>
</p:sldLayout>
</file>

<file path=ppt/slideLayouts/slideLayout6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63714039"/>
      </p:ext>
    </p:extLst>
  </p:cSld>
  <p:clrMapOvr>
    <a:masterClrMapping/>
  </p:clrMapOvr>
</p:sldLayout>
</file>

<file path=ppt/slideLayouts/slideLayout6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43498766"/>
      </p:ext>
    </p:extLst>
  </p:cSld>
  <p:clrMapOvr>
    <a:masterClrMapping/>
  </p:clrMapOvr>
</p:sldLayout>
</file>

<file path=ppt/slideLayouts/slideLayout6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3552243"/>
      </p:ext>
    </p:extLst>
  </p:cSld>
  <p:clrMapOvr>
    <a:masterClrMapping/>
  </p:clrMapOvr>
</p:sldLayout>
</file>

<file path=ppt/slideLayouts/slideLayout6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29797295"/>
      </p:ext>
    </p:extLst>
  </p:cSld>
  <p:clrMapOvr>
    <a:masterClrMapping/>
  </p:clrMapOvr>
</p:sldLayout>
</file>

<file path=ppt/slideLayouts/slideLayout6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27000998"/>
      </p:ext>
    </p:extLst>
  </p:cSld>
  <p:clrMapOvr>
    <a:masterClrMapping/>
  </p:clrMapOvr>
</p:sldLayout>
</file>

<file path=ppt/slideLayouts/slideLayout6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5708268"/>
      </p:ext>
    </p:extLst>
  </p:cSld>
  <p:clrMapOvr>
    <a:masterClrMapping/>
  </p:clrMapOvr>
</p:sldLayout>
</file>

<file path=ppt/slideLayouts/slideLayout6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92720859"/>
      </p:ext>
    </p:extLst>
  </p:cSld>
  <p:clrMapOvr>
    <a:masterClrMapping/>
  </p:clrMapOvr>
</p:sldLayout>
</file>

<file path=ppt/slideLayouts/slideLayout6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59047810"/>
      </p:ext>
    </p:extLst>
  </p:cSld>
  <p:clrMapOvr>
    <a:masterClrMapping/>
  </p:clrMapOvr>
</p:sldLayout>
</file>

<file path=ppt/slideLayouts/slideLayout6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0618945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90508920"/>
      </p:ext>
    </p:extLst>
  </p:cSld>
  <p:clrMapOvr>
    <a:masterClrMapping/>
  </p:clrMapOvr>
</p:sldLayout>
</file>

<file path=ppt/slideLayouts/slideLayout6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27317474"/>
      </p:ext>
    </p:extLst>
  </p:cSld>
  <p:clrMapOvr>
    <a:masterClrMapping/>
  </p:clrMapOvr>
</p:sldLayout>
</file>

<file path=ppt/slideLayouts/slideLayout6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8316224"/>
      </p:ext>
    </p:extLst>
  </p:cSld>
  <p:clrMapOvr>
    <a:masterClrMapping/>
  </p:clrMapOvr>
</p:sldLayout>
</file>

<file path=ppt/slideLayouts/slideLayout6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04400029"/>
      </p:ext>
    </p:extLst>
  </p:cSld>
  <p:clrMapOvr>
    <a:masterClrMapping/>
  </p:clrMapOvr>
</p:sldLayout>
</file>

<file path=ppt/slideLayouts/slideLayout6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89784793"/>
      </p:ext>
    </p:extLst>
  </p:cSld>
  <p:clrMapOvr>
    <a:masterClrMapping/>
  </p:clrMapOvr>
</p:sldLayout>
</file>

<file path=ppt/slideLayouts/slideLayout6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95242050"/>
      </p:ext>
    </p:extLst>
  </p:cSld>
  <p:clrMapOvr>
    <a:masterClrMapping/>
  </p:clrMapOvr>
</p:sldLayout>
</file>

<file path=ppt/slideLayouts/slideLayout6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93455177"/>
      </p:ext>
    </p:extLst>
  </p:cSld>
  <p:clrMapOvr>
    <a:masterClrMapping/>
  </p:clrMapOvr>
</p:sldLayout>
</file>

<file path=ppt/slideLayouts/slideLayout6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85708849"/>
      </p:ext>
    </p:extLst>
  </p:cSld>
  <p:clrMapOvr>
    <a:masterClrMapping/>
  </p:clrMapOvr>
</p:sldLayout>
</file>

<file path=ppt/slideLayouts/slideLayout6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0096142"/>
      </p:ext>
    </p:extLst>
  </p:cSld>
  <p:clrMapOvr>
    <a:masterClrMapping/>
  </p:clrMapOvr>
</p:sldLayout>
</file>

<file path=ppt/slideLayouts/slideLayout6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11859632"/>
      </p:ext>
    </p:extLst>
  </p:cSld>
  <p:clrMapOvr>
    <a:masterClrMapping/>
  </p:clrMapOvr>
</p:sldLayout>
</file>

<file path=ppt/slideLayouts/slideLayout6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583827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6310005"/>
      </p:ext>
    </p:extLst>
  </p:cSld>
  <p:clrMapOvr>
    <a:masterClrMapping/>
  </p:clrMapOvr>
</p:sldLayout>
</file>

<file path=ppt/slideLayouts/slideLayout6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88471710"/>
      </p:ext>
    </p:extLst>
  </p:cSld>
  <p:clrMapOvr>
    <a:masterClrMapping/>
  </p:clrMapOvr>
</p:sldLayout>
</file>

<file path=ppt/slideLayouts/slideLayout6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33026179"/>
      </p:ext>
    </p:extLst>
  </p:cSld>
  <p:clrMapOvr>
    <a:masterClrMapping/>
  </p:clrMapOvr>
</p:sldLayout>
</file>

<file path=ppt/slideLayouts/slideLayout6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29824244"/>
      </p:ext>
    </p:extLst>
  </p:cSld>
  <p:clrMapOvr>
    <a:masterClrMapping/>
  </p:clrMapOvr>
</p:sldLayout>
</file>

<file path=ppt/slideLayouts/slideLayout6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84375017"/>
      </p:ext>
    </p:extLst>
  </p:cSld>
  <p:clrMapOvr>
    <a:masterClrMapping/>
  </p:clrMapOvr>
</p:sldLayout>
</file>

<file path=ppt/slideLayouts/slideLayout6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25009319"/>
      </p:ext>
    </p:extLst>
  </p:cSld>
  <p:clrMapOvr>
    <a:masterClrMapping/>
  </p:clrMapOvr>
</p:sldLayout>
</file>

<file path=ppt/slideLayouts/slideLayout6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33503305"/>
      </p:ext>
    </p:extLst>
  </p:cSld>
  <p:clrMapOvr>
    <a:masterClrMapping/>
  </p:clrMapOvr>
</p:sldLayout>
</file>

<file path=ppt/slideLayouts/slideLayout6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2273380"/>
      </p:ext>
    </p:extLst>
  </p:cSld>
  <p:clrMapOvr>
    <a:masterClrMapping/>
  </p:clrMapOvr>
</p:sldLayout>
</file>

<file path=ppt/slideLayouts/slideLayout6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3048962"/>
      </p:ext>
    </p:extLst>
  </p:cSld>
  <p:clrMapOvr>
    <a:masterClrMapping/>
  </p:clrMapOvr>
</p:sldLayout>
</file>

<file path=ppt/slideLayouts/slideLayout6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71828199"/>
      </p:ext>
    </p:extLst>
  </p:cSld>
  <p:clrMapOvr>
    <a:masterClrMapping/>
  </p:clrMapOvr>
</p:sldLayout>
</file>

<file path=ppt/slideLayouts/slideLayout6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06470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3338077-4403-A74B-BAF6-4E75D2E6B26B}" type="datetimeFigureOut">
              <a:rPr lang="en-US" altLang="en-US"/>
              <a:pPr>
                <a:defRPr/>
              </a:pPr>
              <a:t>7/17/2016</a:t>
            </a:fld>
            <a:endParaRPr lang="en-US" altLang="en-US" dirty="0"/>
          </a:p>
        </p:txBody>
      </p:sp>
      <p:sp>
        <p:nvSpPr>
          <p:cNvPr id="3"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AD001FA4-49C8-BE40-ABF8-463CD6B889C1}" type="slidenum">
              <a:rPr lang="en-US" altLang="en-US"/>
              <a:pPr>
                <a:defRPr/>
              </a:pPr>
              <a:t>‹#›</a:t>
            </a:fld>
            <a:endParaRPr lang="en-US" altLang="en-US" dirty="0"/>
          </a:p>
        </p:txBody>
      </p:sp>
    </p:spTree>
    <p:extLst>
      <p:ext uri="{BB962C8B-B14F-4D97-AF65-F5344CB8AC3E}">
        <p14:creationId xmlns:p14="http://schemas.microsoft.com/office/powerpoint/2010/main" val="38580315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44188786"/>
      </p:ext>
    </p:extLst>
  </p:cSld>
  <p:clrMapOvr>
    <a:masterClrMapping/>
  </p:clrMapOvr>
</p:sldLayout>
</file>

<file path=ppt/slideLayouts/slideLayout70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0777250"/>
      </p:ext>
    </p:extLst>
  </p:cSld>
  <p:clrMapOvr>
    <a:masterClrMapping/>
  </p:clrMapOvr>
</p:sldLayout>
</file>

<file path=ppt/slideLayouts/slideLayout70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81247349"/>
      </p:ext>
    </p:extLst>
  </p:cSld>
  <p:clrMapOvr>
    <a:masterClrMapping/>
  </p:clrMapOvr>
</p:sldLayout>
</file>

<file path=ppt/slideLayouts/slideLayout70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73429644"/>
      </p:ext>
    </p:extLst>
  </p:cSld>
  <p:clrMapOvr>
    <a:masterClrMapping/>
  </p:clrMapOvr>
</p:sldLayout>
</file>

<file path=ppt/slideLayouts/slideLayout70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26937375"/>
      </p:ext>
    </p:extLst>
  </p:cSld>
  <p:clrMapOvr>
    <a:masterClrMapping/>
  </p:clrMapOvr>
</p:sldLayout>
</file>

<file path=ppt/slideLayouts/slideLayout7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02545014"/>
      </p:ext>
    </p:extLst>
  </p:cSld>
  <p:clrMapOvr>
    <a:masterClrMapping/>
  </p:clrMapOvr>
</p:sldLayout>
</file>

<file path=ppt/slideLayouts/slideLayout70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74330219"/>
      </p:ext>
    </p:extLst>
  </p:cSld>
  <p:clrMapOvr>
    <a:masterClrMapping/>
  </p:clrMapOvr>
</p:sldLayout>
</file>

<file path=ppt/slideLayouts/slideLayout70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75761249"/>
      </p:ext>
    </p:extLst>
  </p:cSld>
  <p:clrMapOvr>
    <a:masterClrMapping/>
  </p:clrMapOvr>
</p:sldLayout>
</file>

<file path=ppt/slideLayouts/slideLayout70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42766896"/>
      </p:ext>
    </p:extLst>
  </p:cSld>
  <p:clrMapOvr>
    <a:masterClrMapping/>
  </p:clrMapOvr>
</p:sldLayout>
</file>

<file path=ppt/slideLayouts/slideLayout7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7809514"/>
      </p:ext>
    </p:extLst>
  </p:cSld>
  <p:clrMapOvr>
    <a:masterClrMapping/>
  </p:clrMapOvr>
</p:sldLayout>
</file>

<file path=ppt/slideLayouts/slideLayout7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062718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56390339"/>
      </p:ext>
    </p:extLst>
  </p:cSld>
  <p:clrMapOvr>
    <a:masterClrMapping/>
  </p:clrMapOvr>
</p:sldLayout>
</file>

<file path=ppt/slideLayouts/slideLayout7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05317460"/>
      </p:ext>
    </p:extLst>
  </p:cSld>
  <p:clrMapOvr>
    <a:masterClrMapping/>
  </p:clrMapOvr>
</p:sldLayout>
</file>

<file path=ppt/slideLayouts/slideLayout7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10329981"/>
      </p:ext>
    </p:extLst>
  </p:cSld>
  <p:clrMapOvr>
    <a:masterClrMapping/>
  </p:clrMapOvr>
</p:sldLayout>
</file>

<file path=ppt/slideLayouts/slideLayout7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4362251"/>
      </p:ext>
    </p:extLst>
  </p:cSld>
  <p:clrMapOvr>
    <a:masterClrMapping/>
  </p:clrMapOvr>
</p:sldLayout>
</file>

<file path=ppt/slideLayouts/slideLayout7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C9F732-8690-4992-9AE3-72E76653F5D3}" type="datetimeFigureOut">
              <a:rPr lang="en-US" smtClean="0">
                <a:solidFill>
                  <a:prstClr val="black">
                    <a:tint val="75000"/>
                  </a:prstClr>
                </a:solidFill>
              </a:rPr>
              <a:pPr/>
              <a:t>7/17/2016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400D0-EED2-4EAB-9659-9148EB5B0A1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9340056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6736309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3148257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4961153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8550308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5360806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06532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6103638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1142381"/>
            <a:ext cx="2933341" cy="112573"/>
            <a:chOff x="716468" y="868633"/>
            <a:chExt cx="2200006" cy="112573"/>
          </a:xfrm>
        </p:grpSpPr>
        <p:sp>
          <p:nvSpPr>
            <p:cNvPr id="4" name="Rectangle 3"/>
            <p:cNvSpPr/>
            <p:nvPr/>
          </p:nvSpPr>
          <p:spPr>
            <a:xfrm>
              <a:off x="716468" y="868633"/>
              <a:ext cx="1776276" cy="112573"/>
            </a:xfrm>
            <a:prstGeom prst="rect">
              <a:avLst/>
            </a:prstGeom>
            <a:solidFill>
              <a:srgbClr val="00AD5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5" name="Rectangle 4"/>
            <p:cNvSpPr/>
            <p:nvPr/>
          </p:nvSpPr>
          <p:spPr>
            <a:xfrm rot="10800000">
              <a:off x="2492743" y="868634"/>
              <a:ext cx="423731" cy="112572"/>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6" name="Picture 5"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41349" y="5901583"/>
            <a:ext cx="2142779" cy="705084"/>
          </a:xfrm>
          <a:prstGeom prst="rect">
            <a:avLst/>
          </a:prstGeom>
        </p:spPr>
      </p:pic>
    </p:spTree>
    <p:extLst>
      <p:ext uri="{BB962C8B-B14F-4D97-AF65-F5344CB8AC3E}">
        <p14:creationId xmlns:p14="http://schemas.microsoft.com/office/powerpoint/2010/main" val="2585405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73EA3BB-18FE-9946-B43B-FE3F35B38B3C}" type="datetimeFigureOut">
              <a:rPr lang="en-US" altLang="en-US"/>
              <a:pPr>
                <a:defRPr/>
              </a:pPr>
              <a:t>7/17/2016</a:t>
            </a:fld>
            <a:endParaRPr lang="en-US" altLang="en-US" dirty="0"/>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A310BD2-A363-374A-97F6-02BBDBC73C0D}" type="slidenum">
              <a:rPr lang="en-US" altLang="en-US"/>
              <a:pPr>
                <a:defRPr/>
              </a:pPr>
              <a:t>‹#›</a:t>
            </a:fld>
            <a:endParaRPr lang="en-US" altLang="en-US" dirty="0"/>
          </a:p>
        </p:txBody>
      </p:sp>
    </p:spTree>
    <p:extLst>
      <p:ext uri="{BB962C8B-B14F-4D97-AF65-F5344CB8AC3E}">
        <p14:creationId xmlns:p14="http://schemas.microsoft.com/office/powerpoint/2010/main" val="154981874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159926961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FINAL SLIDE: URL">
    <p:spTree>
      <p:nvGrpSpPr>
        <p:cNvPr id="1" name=""/>
        <p:cNvGrpSpPr/>
        <p:nvPr/>
      </p:nvGrpSpPr>
      <p:grpSpPr>
        <a:xfrm>
          <a:off x="0" y="0"/>
          <a:ext cx="0" cy="0"/>
          <a:chOff x="0" y="0"/>
          <a:chExt cx="0" cy="0"/>
        </a:xfrm>
      </p:grpSpPr>
      <p:grpSp>
        <p:nvGrpSpPr>
          <p:cNvPr id="3" name="Group 2"/>
          <p:cNvGrpSpPr/>
          <p:nvPr userDrawn="1"/>
        </p:nvGrpSpPr>
        <p:grpSpPr>
          <a:xfrm>
            <a:off x="277098" y="5882116"/>
            <a:ext cx="11688551" cy="792755"/>
            <a:chOff x="207818" y="5882105"/>
            <a:chExt cx="8766413" cy="792755"/>
          </a:xfrm>
        </p:grpSpPr>
        <p:cxnSp>
          <p:nvCxnSpPr>
            <p:cNvPr id="4" name="Straight Connector 3"/>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5" name="Picture 4"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6" name="Group 5"/>
          <p:cNvGrpSpPr/>
          <p:nvPr userDrawn="1"/>
        </p:nvGrpSpPr>
        <p:grpSpPr>
          <a:xfrm rot="10800000">
            <a:off x="0" y="298012"/>
            <a:ext cx="11965640" cy="91440"/>
            <a:chOff x="0" y="298012"/>
            <a:chExt cx="8974230" cy="91440"/>
          </a:xfrm>
        </p:grpSpPr>
        <p:sp>
          <p:nvSpPr>
            <p:cNvPr id="7" name="Rectangle 6"/>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8" name="Rectangle 7"/>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9" name="Rectangle 8"/>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11" name="Picture 10" descr="URLfooter.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7091" y="6227844"/>
            <a:ext cx="3429428" cy="285786"/>
          </a:xfrm>
          <a:prstGeom prst="rect">
            <a:avLst/>
          </a:prstGeom>
        </p:spPr>
      </p:pic>
    </p:spTree>
    <p:extLst>
      <p:ext uri="{BB962C8B-B14F-4D97-AF65-F5344CB8AC3E}">
        <p14:creationId xmlns:p14="http://schemas.microsoft.com/office/powerpoint/2010/main" val="375383634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CONTENT: Defaul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57377542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9722439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1206742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8800053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8376893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4" y="1535113"/>
            <a:ext cx="5389033"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3697242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2231801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25007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17F7321-F33E-B34C-A01E-02755AC791E6}" type="datetimeFigureOut">
              <a:rPr lang="en-US" altLang="en-US"/>
              <a:pPr>
                <a:defRPr/>
              </a:pPr>
              <a:t>7/17/2016</a:t>
            </a:fld>
            <a:endParaRPr lang="en-US" altLang="en-US" dirty="0"/>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white">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AB04FD3-AE52-BA4A-A884-730F1976ECB7}" type="slidenum">
              <a:rPr lang="en-US" altLang="en-US"/>
              <a:pPr>
                <a:defRPr/>
              </a:pPr>
              <a:t>‹#›</a:t>
            </a:fld>
            <a:endParaRPr lang="en-US" altLang="en-US" dirty="0"/>
          </a:p>
        </p:txBody>
      </p:sp>
    </p:spTree>
    <p:extLst>
      <p:ext uri="{BB962C8B-B14F-4D97-AF65-F5344CB8AC3E}">
        <p14:creationId xmlns:p14="http://schemas.microsoft.com/office/powerpoint/2010/main" val="7272295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5310832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1583487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3291313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41065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1142381"/>
            <a:ext cx="2933341" cy="112573"/>
            <a:chOff x="716468" y="868633"/>
            <a:chExt cx="2200006" cy="112573"/>
          </a:xfrm>
        </p:grpSpPr>
        <p:sp>
          <p:nvSpPr>
            <p:cNvPr id="4" name="Rectangle 3"/>
            <p:cNvSpPr/>
            <p:nvPr/>
          </p:nvSpPr>
          <p:spPr>
            <a:xfrm>
              <a:off x="716468" y="868633"/>
              <a:ext cx="1776276" cy="112573"/>
            </a:xfrm>
            <a:prstGeom prst="rect">
              <a:avLst/>
            </a:prstGeom>
            <a:solidFill>
              <a:srgbClr val="00AD5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5" name="Rectangle 4"/>
            <p:cNvSpPr/>
            <p:nvPr/>
          </p:nvSpPr>
          <p:spPr>
            <a:xfrm rot="10800000">
              <a:off x="2492743" y="868634"/>
              <a:ext cx="423731" cy="112572"/>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6" name="Picture 5"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41349" y="5901583"/>
            <a:ext cx="2142779" cy="705084"/>
          </a:xfrm>
          <a:prstGeom prst="rect">
            <a:avLst/>
          </a:prstGeom>
        </p:spPr>
      </p:pic>
    </p:spTree>
    <p:extLst>
      <p:ext uri="{BB962C8B-B14F-4D97-AF65-F5344CB8AC3E}">
        <p14:creationId xmlns:p14="http://schemas.microsoft.com/office/powerpoint/2010/main" val="301845600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429095815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FINAL SLIDE: URL">
    <p:spTree>
      <p:nvGrpSpPr>
        <p:cNvPr id="1" name=""/>
        <p:cNvGrpSpPr/>
        <p:nvPr/>
      </p:nvGrpSpPr>
      <p:grpSpPr>
        <a:xfrm>
          <a:off x="0" y="0"/>
          <a:ext cx="0" cy="0"/>
          <a:chOff x="0" y="0"/>
          <a:chExt cx="0" cy="0"/>
        </a:xfrm>
      </p:grpSpPr>
      <p:grpSp>
        <p:nvGrpSpPr>
          <p:cNvPr id="3" name="Group 2"/>
          <p:cNvGrpSpPr/>
          <p:nvPr userDrawn="1"/>
        </p:nvGrpSpPr>
        <p:grpSpPr>
          <a:xfrm>
            <a:off x="277098" y="5882116"/>
            <a:ext cx="11688551" cy="792755"/>
            <a:chOff x="207818" y="5882105"/>
            <a:chExt cx="8766413" cy="792755"/>
          </a:xfrm>
        </p:grpSpPr>
        <p:cxnSp>
          <p:nvCxnSpPr>
            <p:cNvPr id="4" name="Straight Connector 3"/>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5" name="Picture 4"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6" name="Group 5"/>
          <p:cNvGrpSpPr/>
          <p:nvPr userDrawn="1"/>
        </p:nvGrpSpPr>
        <p:grpSpPr>
          <a:xfrm rot="10800000">
            <a:off x="0" y="298012"/>
            <a:ext cx="11965640" cy="91440"/>
            <a:chOff x="0" y="298012"/>
            <a:chExt cx="8974230" cy="91440"/>
          </a:xfrm>
        </p:grpSpPr>
        <p:sp>
          <p:nvSpPr>
            <p:cNvPr id="7" name="Rectangle 6"/>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8" name="Rectangle 7"/>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9" name="Rectangle 8"/>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pic>
        <p:nvPicPr>
          <p:cNvPr id="11" name="Picture 10" descr="URLfooter.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7091" y="6227844"/>
            <a:ext cx="3429428" cy="285786"/>
          </a:xfrm>
          <a:prstGeom prst="rect">
            <a:avLst/>
          </a:prstGeom>
        </p:spPr>
      </p:pic>
    </p:spTree>
    <p:extLst>
      <p:ext uri="{BB962C8B-B14F-4D97-AF65-F5344CB8AC3E}">
        <p14:creationId xmlns:p14="http://schemas.microsoft.com/office/powerpoint/2010/main" val="130879860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CONTENT: Default">
    <p:spTree>
      <p:nvGrpSpPr>
        <p:cNvPr id="1" name=""/>
        <p:cNvGrpSpPr/>
        <p:nvPr/>
      </p:nvGrpSpPr>
      <p:grpSpPr>
        <a:xfrm>
          <a:off x="0" y="0"/>
          <a:ext cx="0" cy="0"/>
          <a:chOff x="0" y="0"/>
          <a:chExt cx="0" cy="0"/>
        </a:xfrm>
      </p:grpSpPr>
      <p:grpSp>
        <p:nvGrpSpPr>
          <p:cNvPr id="7" name="Group 6"/>
          <p:cNvGrpSpPr/>
          <p:nvPr userDrawn="1"/>
        </p:nvGrpSpPr>
        <p:grpSpPr>
          <a:xfrm>
            <a:off x="277098" y="5882116"/>
            <a:ext cx="11688551" cy="792755"/>
            <a:chOff x="207818" y="5882105"/>
            <a:chExt cx="8766413" cy="792755"/>
          </a:xfrm>
        </p:grpSpPr>
        <p:cxnSp>
          <p:nvCxnSpPr>
            <p:cNvPr id="8" name="Straight Connector 7"/>
            <p:cNvCxnSpPr/>
            <p:nvPr userDrawn="1"/>
          </p:nvCxnSpPr>
          <p:spPr>
            <a:xfrm flipH="1">
              <a:off x="207818" y="5882105"/>
              <a:ext cx="8766413" cy="0"/>
            </a:xfrm>
            <a:prstGeom prst="line">
              <a:avLst/>
            </a:prstGeom>
            <a:ln w="6350" cap="rnd" cmpd="sng">
              <a:solidFill>
                <a:schemeClr val="bg1">
                  <a:lumMod val="65000"/>
                </a:schemeClr>
              </a:solidFill>
              <a:prstDash val="solid"/>
              <a:round/>
              <a:headEnd type="none"/>
            </a:ln>
            <a:effectLst/>
          </p:spPr>
          <p:style>
            <a:lnRef idx="2">
              <a:schemeClr val="accent1"/>
            </a:lnRef>
            <a:fillRef idx="0">
              <a:schemeClr val="accent1"/>
            </a:fillRef>
            <a:effectRef idx="1">
              <a:schemeClr val="accent1"/>
            </a:effectRef>
            <a:fontRef idx="minor">
              <a:schemeClr val="tx1"/>
            </a:fontRef>
          </p:style>
        </p:cxnSp>
        <p:pic>
          <p:nvPicPr>
            <p:cNvPr id="9" name="Picture 8" descr="FWWlogo2-we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8051" y="6053533"/>
              <a:ext cx="1416179" cy="621327"/>
            </a:xfrm>
            <a:prstGeom prst="rect">
              <a:avLst/>
            </a:prstGeom>
          </p:spPr>
        </p:pic>
      </p:grpSp>
      <p:grpSp>
        <p:nvGrpSpPr>
          <p:cNvPr id="12" name="Group 11"/>
          <p:cNvGrpSpPr/>
          <p:nvPr userDrawn="1"/>
        </p:nvGrpSpPr>
        <p:grpSpPr>
          <a:xfrm rot="10800000">
            <a:off x="0" y="298012"/>
            <a:ext cx="11965640" cy="91440"/>
            <a:chOff x="0" y="298012"/>
            <a:chExt cx="8974230" cy="91440"/>
          </a:xfrm>
        </p:grpSpPr>
        <p:sp>
          <p:nvSpPr>
            <p:cNvPr id="3" name="Rectangle 2"/>
            <p:cNvSpPr/>
            <p:nvPr userDrawn="1"/>
          </p:nvSpPr>
          <p:spPr>
            <a:xfrm>
              <a:off x="0" y="298012"/>
              <a:ext cx="8126768" cy="91440"/>
            </a:xfrm>
            <a:prstGeom prst="rect">
              <a:avLst/>
            </a:prstGeom>
            <a:solidFill>
              <a:schemeClr val="tx1">
                <a:lumMod val="65000"/>
                <a:lumOff val="3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0" name="Rectangle 9"/>
            <p:cNvSpPr/>
            <p:nvPr userDrawn="1"/>
          </p:nvSpPr>
          <p:spPr>
            <a:xfrm>
              <a:off x="8550499" y="298012"/>
              <a:ext cx="423731" cy="91440"/>
            </a:xfrm>
            <a:prstGeom prst="rect">
              <a:avLst/>
            </a:prstGeom>
            <a:solidFill>
              <a:srgbClr val="0080FF"/>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sp>
          <p:nvSpPr>
            <p:cNvPr id="11" name="Rectangle 10"/>
            <p:cNvSpPr/>
            <p:nvPr userDrawn="1"/>
          </p:nvSpPr>
          <p:spPr>
            <a:xfrm>
              <a:off x="8126768" y="298012"/>
              <a:ext cx="423731" cy="91440"/>
            </a:xfrm>
            <a:prstGeom prst="rect">
              <a:avLst/>
            </a:prstGeom>
            <a:solidFill>
              <a:srgbClr val="00A448"/>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342892"/>
              <a:endParaRPr lang="en-US" sz="1350" dirty="0">
                <a:solidFill>
                  <a:prstClr val="black"/>
                </a:solidFill>
              </a:endParaRPr>
            </a:p>
          </p:txBody>
        </p:sp>
      </p:grpSp>
    </p:spTree>
    <p:extLst>
      <p:ext uri="{BB962C8B-B14F-4D97-AF65-F5344CB8AC3E}">
        <p14:creationId xmlns:p14="http://schemas.microsoft.com/office/powerpoint/2010/main" val="179307599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3841852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0FEC79-F0E3-B44D-88EB-B5A321072CB3}" type="datetimeFigureOut">
              <a:rPr lang="en-US" smtClean="0">
                <a:solidFill>
                  <a:prstClr val="black">
                    <a:tint val="75000"/>
                  </a:prstClr>
                </a:solidFill>
              </a:rPr>
              <a:pPr/>
              <a:t>7/17/2016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39BD363-DED2-204C-8F80-94FE46DDC42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29720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35.xml"/><Relationship Id="rId13" Type="http://schemas.openxmlformats.org/officeDocument/2006/relationships/slideLayout" Target="../slideLayouts/slideLayout140.xml"/><Relationship Id="rId3" Type="http://schemas.openxmlformats.org/officeDocument/2006/relationships/slideLayout" Target="../slideLayouts/slideLayout130.xml"/><Relationship Id="rId7" Type="http://schemas.openxmlformats.org/officeDocument/2006/relationships/slideLayout" Target="../slideLayouts/slideLayout134.xml"/><Relationship Id="rId12" Type="http://schemas.openxmlformats.org/officeDocument/2006/relationships/slideLayout" Target="../slideLayouts/slideLayout139.xml"/><Relationship Id="rId2" Type="http://schemas.openxmlformats.org/officeDocument/2006/relationships/slideLayout" Target="../slideLayouts/slideLayout129.xml"/><Relationship Id="rId16" Type="http://schemas.openxmlformats.org/officeDocument/2006/relationships/theme" Target="../theme/theme10.xml"/><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5" Type="http://schemas.openxmlformats.org/officeDocument/2006/relationships/slideLayout" Target="../slideLayouts/slideLayout142.xml"/><Relationship Id="rId10" Type="http://schemas.openxmlformats.org/officeDocument/2006/relationships/slideLayout" Target="../slideLayouts/slideLayout137.xml"/><Relationship Id="rId4" Type="http://schemas.openxmlformats.org/officeDocument/2006/relationships/slideLayout" Target="../slideLayouts/slideLayout131.xml"/><Relationship Id="rId9" Type="http://schemas.openxmlformats.org/officeDocument/2006/relationships/slideLayout" Target="../slideLayouts/slideLayout136.xml"/><Relationship Id="rId14" Type="http://schemas.openxmlformats.org/officeDocument/2006/relationships/slideLayout" Target="../slideLayouts/slideLayout141.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50.xml"/><Relationship Id="rId13" Type="http://schemas.openxmlformats.org/officeDocument/2006/relationships/slideLayout" Target="../slideLayouts/slideLayout155.xml"/><Relationship Id="rId3" Type="http://schemas.openxmlformats.org/officeDocument/2006/relationships/slideLayout" Target="../slideLayouts/slideLayout145.xml"/><Relationship Id="rId7" Type="http://schemas.openxmlformats.org/officeDocument/2006/relationships/slideLayout" Target="../slideLayouts/slideLayout149.xml"/><Relationship Id="rId12" Type="http://schemas.openxmlformats.org/officeDocument/2006/relationships/slideLayout" Target="../slideLayouts/slideLayout154.xml"/><Relationship Id="rId2" Type="http://schemas.openxmlformats.org/officeDocument/2006/relationships/slideLayout" Target="../slideLayouts/slideLayout144.xml"/><Relationship Id="rId16" Type="http://schemas.openxmlformats.org/officeDocument/2006/relationships/theme" Target="../theme/theme11.xml"/><Relationship Id="rId1" Type="http://schemas.openxmlformats.org/officeDocument/2006/relationships/slideLayout" Target="../slideLayouts/slideLayout143.xml"/><Relationship Id="rId6" Type="http://schemas.openxmlformats.org/officeDocument/2006/relationships/slideLayout" Target="../slideLayouts/slideLayout148.xml"/><Relationship Id="rId11" Type="http://schemas.openxmlformats.org/officeDocument/2006/relationships/slideLayout" Target="../slideLayouts/slideLayout153.xml"/><Relationship Id="rId5" Type="http://schemas.openxmlformats.org/officeDocument/2006/relationships/slideLayout" Target="../slideLayouts/slideLayout147.xml"/><Relationship Id="rId15" Type="http://schemas.openxmlformats.org/officeDocument/2006/relationships/slideLayout" Target="../slideLayouts/slideLayout157.xml"/><Relationship Id="rId10" Type="http://schemas.openxmlformats.org/officeDocument/2006/relationships/slideLayout" Target="../slideLayouts/slideLayout152.xml"/><Relationship Id="rId4" Type="http://schemas.openxmlformats.org/officeDocument/2006/relationships/slideLayout" Target="../slideLayouts/slideLayout146.xml"/><Relationship Id="rId9" Type="http://schemas.openxmlformats.org/officeDocument/2006/relationships/slideLayout" Target="../slideLayouts/slideLayout151.xml"/><Relationship Id="rId14" Type="http://schemas.openxmlformats.org/officeDocument/2006/relationships/slideLayout" Target="../slideLayouts/slideLayout156.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65.xml"/><Relationship Id="rId13" Type="http://schemas.openxmlformats.org/officeDocument/2006/relationships/slideLayout" Target="../slideLayouts/slideLayout170.xml"/><Relationship Id="rId3" Type="http://schemas.openxmlformats.org/officeDocument/2006/relationships/slideLayout" Target="../slideLayouts/slideLayout160.xml"/><Relationship Id="rId7" Type="http://schemas.openxmlformats.org/officeDocument/2006/relationships/slideLayout" Target="../slideLayouts/slideLayout164.xml"/><Relationship Id="rId12" Type="http://schemas.openxmlformats.org/officeDocument/2006/relationships/slideLayout" Target="../slideLayouts/slideLayout169.xml"/><Relationship Id="rId2" Type="http://schemas.openxmlformats.org/officeDocument/2006/relationships/slideLayout" Target="../slideLayouts/slideLayout159.xml"/><Relationship Id="rId16" Type="http://schemas.openxmlformats.org/officeDocument/2006/relationships/theme" Target="../theme/theme12.xml"/><Relationship Id="rId1" Type="http://schemas.openxmlformats.org/officeDocument/2006/relationships/slideLayout" Target="../slideLayouts/slideLayout158.xml"/><Relationship Id="rId6" Type="http://schemas.openxmlformats.org/officeDocument/2006/relationships/slideLayout" Target="../slideLayouts/slideLayout163.xml"/><Relationship Id="rId11" Type="http://schemas.openxmlformats.org/officeDocument/2006/relationships/slideLayout" Target="../slideLayouts/slideLayout168.xml"/><Relationship Id="rId5" Type="http://schemas.openxmlformats.org/officeDocument/2006/relationships/slideLayout" Target="../slideLayouts/slideLayout162.xml"/><Relationship Id="rId15" Type="http://schemas.openxmlformats.org/officeDocument/2006/relationships/slideLayout" Target="../slideLayouts/slideLayout172.xml"/><Relationship Id="rId10" Type="http://schemas.openxmlformats.org/officeDocument/2006/relationships/slideLayout" Target="../slideLayouts/slideLayout167.xml"/><Relationship Id="rId4" Type="http://schemas.openxmlformats.org/officeDocument/2006/relationships/slideLayout" Target="../slideLayouts/slideLayout161.xml"/><Relationship Id="rId9" Type="http://schemas.openxmlformats.org/officeDocument/2006/relationships/slideLayout" Target="../slideLayouts/slideLayout166.xml"/><Relationship Id="rId14" Type="http://schemas.openxmlformats.org/officeDocument/2006/relationships/slideLayout" Target="../slideLayouts/slideLayout171.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80.xml"/><Relationship Id="rId13" Type="http://schemas.openxmlformats.org/officeDocument/2006/relationships/slideLayout" Target="../slideLayouts/slideLayout185.xml"/><Relationship Id="rId3" Type="http://schemas.openxmlformats.org/officeDocument/2006/relationships/slideLayout" Target="../slideLayouts/slideLayout175.xml"/><Relationship Id="rId7" Type="http://schemas.openxmlformats.org/officeDocument/2006/relationships/slideLayout" Target="../slideLayouts/slideLayout179.xml"/><Relationship Id="rId12" Type="http://schemas.openxmlformats.org/officeDocument/2006/relationships/slideLayout" Target="../slideLayouts/slideLayout184.xml"/><Relationship Id="rId2" Type="http://schemas.openxmlformats.org/officeDocument/2006/relationships/slideLayout" Target="../slideLayouts/slideLayout174.xml"/><Relationship Id="rId16" Type="http://schemas.openxmlformats.org/officeDocument/2006/relationships/theme" Target="../theme/theme13.xml"/><Relationship Id="rId1" Type="http://schemas.openxmlformats.org/officeDocument/2006/relationships/slideLayout" Target="../slideLayouts/slideLayout173.xml"/><Relationship Id="rId6" Type="http://schemas.openxmlformats.org/officeDocument/2006/relationships/slideLayout" Target="../slideLayouts/slideLayout178.xml"/><Relationship Id="rId11" Type="http://schemas.openxmlformats.org/officeDocument/2006/relationships/slideLayout" Target="../slideLayouts/slideLayout183.xml"/><Relationship Id="rId5" Type="http://schemas.openxmlformats.org/officeDocument/2006/relationships/slideLayout" Target="../slideLayouts/slideLayout177.xml"/><Relationship Id="rId15" Type="http://schemas.openxmlformats.org/officeDocument/2006/relationships/slideLayout" Target="../slideLayouts/slideLayout187.xml"/><Relationship Id="rId10" Type="http://schemas.openxmlformats.org/officeDocument/2006/relationships/slideLayout" Target="../slideLayouts/slideLayout182.xml"/><Relationship Id="rId4" Type="http://schemas.openxmlformats.org/officeDocument/2006/relationships/slideLayout" Target="../slideLayouts/slideLayout176.xml"/><Relationship Id="rId9" Type="http://schemas.openxmlformats.org/officeDocument/2006/relationships/slideLayout" Target="../slideLayouts/slideLayout181.xml"/><Relationship Id="rId14" Type="http://schemas.openxmlformats.org/officeDocument/2006/relationships/slideLayout" Target="../slideLayouts/slideLayout186.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slideLayout" Target="../slideLayouts/slideLayout200.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slideLayout" Target="../slideLayouts/slideLayout199.xml"/><Relationship Id="rId2" Type="http://schemas.openxmlformats.org/officeDocument/2006/relationships/slideLayout" Target="../slideLayouts/slideLayout189.xml"/><Relationship Id="rId16" Type="http://schemas.openxmlformats.org/officeDocument/2006/relationships/theme" Target="../theme/theme14.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5" Type="http://schemas.openxmlformats.org/officeDocument/2006/relationships/slideLayout" Target="../slideLayouts/slideLayout20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 Id="rId14" Type="http://schemas.openxmlformats.org/officeDocument/2006/relationships/slideLayout" Target="../slideLayouts/slideLayout201.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210.xml"/><Relationship Id="rId3" Type="http://schemas.openxmlformats.org/officeDocument/2006/relationships/slideLayout" Target="../slideLayouts/slideLayout205.xml"/><Relationship Id="rId7" Type="http://schemas.openxmlformats.org/officeDocument/2006/relationships/slideLayout" Target="../slideLayouts/slideLayout209.xml"/><Relationship Id="rId12" Type="http://schemas.openxmlformats.org/officeDocument/2006/relationships/theme" Target="../theme/theme15.xml"/><Relationship Id="rId2" Type="http://schemas.openxmlformats.org/officeDocument/2006/relationships/slideLayout" Target="../slideLayouts/slideLayout204.xml"/><Relationship Id="rId1" Type="http://schemas.openxmlformats.org/officeDocument/2006/relationships/slideLayout" Target="../slideLayouts/slideLayout203.xml"/><Relationship Id="rId6" Type="http://schemas.openxmlformats.org/officeDocument/2006/relationships/slideLayout" Target="../slideLayouts/slideLayout208.xml"/><Relationship Id="rId11" Type="http://schemas.openxmlformats.org/officeDocument/2006/relationships/slideLayout" Target="../slideLayouts/slideLayout213.xml"/><Relationship Id="rId5" Type="http://schemas.openxmlformats.org/officeDocument/2006/relationships/slideLayout" Target="../slideLayouts/slideLayout207.xml"/><Relationship Id="rId10" Type="http://schemas.openxmlformats.org/officeDocument/2006/relationships/slideLayout" Target="../slideLayouts/slideLayout212.xml"/><Relationship Id="rId4" Type="http://schemas.openxmlformats.org/officeDocument/2006/relationships/slideLayout" Target="../slideLayouts/slideLayout206.xml"/><Relationship Id="rId9" Type="http://schemas.openxmlformats.org/officeDocument/2006/relationships/slideLayout" Target="../slideLayouts/slideLayout211.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221.xml"/><Relationship Id="rId3" Type="http://schemas.openxmlformats.org/officeDocument/2006/relationships/slideLayout" Target="../slideLayouts/slideLayout216.xml"/><Relationship Id="rId7" Type="http://schemas.openxmlformats.org/officeDocument/2006/relationships/slideLayout" Target="../slideLayouts/slideLayout220.xml"/><Relationship Id="rId12" Type="http://schemas.openxmlformats.org/officeDocument/2006/relationships/theme" Target="../theme/theme16.xml"/><Relationship Id="rId2" Type="http://schemas.openxmlformats.org/officeDocument/2006/relationships/slideLayout" Target="../slideLayouts/slideLayout215.xml"/><Relationship Id="rId1" Type="http://schemas.openxmlformats.org/officeDocument/2006/relationships/slideLayout" Target="../slideLayouts/slideLayout214.xml"/><Relationship Id="rId6" Type="http://schemas.openxmlformats.org/officeDocument/2006/relationships/slideLayout" Target="../slideLayouts/slideLayout219.xml"/><Relationship Id="rId11" Type="http://schemas.openxmlformats.org/officeDocument/2006/relationships/slideLayout" Target="../slideLayouts/slideLayout224.xml"/><Relationship Id="rId5" Type="http://schemas.openxmlformats.org/officeDocument/2006/relationships/slideLayout" Target="../slideLayouts/slideLayout218.xml"/><Relationship Id="rId10" Type="http://schemas.openxmlformats.org/officeDocument/2006/relationships/slideLayout" Target="../slideLayouts/slideLayout223.xml"/><Relationship Id="rId4" Type="http://schemas.openxmlformats.org/officeDocument/2006/relationships/slideLayout" Target="../slideLayouts/slideLayout217.xml"/><Relationship Id="rId9" Type="http://schemas.openxmlformats.org/officeDocument/2006/relationships/slideLayout" Target="../slideLayouts/slideLayout222.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32.xml"/><Relationship Id="rId3" Type="http://schemas.openxmlformats.org/officeDocument/2006/relationships/slideLayout" Target="../slideLayouts/slideLayout227.xml"/><Relationship Id="rId7" Type="http://schemas.openxmlformats.org/officeDocument/2006/relationships/slideLayout" Target="../slideLayouts/slideLayout231.xml"/><Relationship Id="rId12" Type="http://schemas.openxmlformats.org/officeDocument/2006/relationships/theme" Target="../theme/theme17.xml"/><Relationship Id="rId2" Type="http://schemas.openxmlformats.org/officeDocument/2006/relationships/slideLayout" Target="../slideLayouts/slideLayout226.xml"/><Relationship Id="rId1" Type="http://schemas.openxmlformats.org/officeDocument/2006/relationships/slideLayout" Target="../slideLayouts/slideLayout225.xml"/><Relationship Id="rId6" Type="http://schemas.openxmlformats.org/officeDocument/2006/relationships/slideLayout" Target="../slideLayouts/slideLayout230.xml"/><Relationship Id="rId11" Type="http://schemas.openxmlformats.org/officeDocument/2006/relationships/slideLayout" Target="../slideLayouts/slideLayout235.xml"/><Relationship Id="rId5" Type="http://schemas.openxmlformats.org/officeDocument/2006/relationships/slideLayout" Target="../slideLayouts/slideLayout229.xml"/><Relationship Id="rId10" Type="http://schemas.openxmlformats.org/officeDocument/2006/relationships/slideLayout" Target="../slideLayouts/slideLayout234.xml"/><Relationship Id="rId4" Type="http://schemas.openxmlformats.org/officeDocument/2006/relationships/slideLayout" Target="../slideLayouts/slideLayout228.xml"/><Relationship Id="rId9" Type="http://schemas.openxmlformats.org/officeDocument/2006/relationships/slideLayout" Target="../slideLayouts/slideLayout233.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43.xml"/><Relationship Id="rId3" Type="http://schemas.openxmlformats.org/officeDocument/2006/relationships/slideLayout" Target="../slideLayouts/slideLayout238.xml"/><Relationship Id="rId7" Type="http://schemas.openxmlformats.org/officeDocument/2006/relationships/slideLayout" Target="../slideLayouts/slideLayout242.xml"/><Relationship Id="rId12" Type="http://schemas.openxmlformats.org/officeDocument/2006/relationships/theme" Target="../theme/theme18.xml"/><Relationship Id="rId2" Type="http://schemas.openxmlformats.org/officeDocument/2006/relationships/slideLayout" Target="../slideLayouts/slideLayout237.xml"/><Relationship Id="rId1" Type="http://schemas.openxmlformats.org/officeDocument/2006/relationships/slideLayout" Target="../slideLayouts/slideLayout236.xml"/><Relationship Id="rId6" Type="http://schemas.openxmlformats.org/officeDocument/2006/relationships/slideLayout" Target="../slideLayouts/slideLayout241.xml"/><Relationship Id="rId11" Type="http://schemas.openxmlformats.org/officeDocument/2006/relationships/slideLayout" Target="../slideLayouts/slideLayout246.xml"/><Relationship Id="rId5" Type="http://schemas.openxmlformats.org/officeDocument/2006/relationships/slideLayout" Target="../slideLayouts/slideLayout240.xml"/><Relationship Id="rId10" Type="http://schemas.openxmlformats.org/officeDocument/2006/relationships/slideLayout" Target="../slideLayouts/slideLayout245.xml"/><Relationship Id="rId4" Type="http://schemas.openxmlformats.org/officeDocument/2006/relationships/slideLayout" Target="../slideLayouts/slideLayout239.xml"/><Relationship Id="rId9" Type="http://schemas.openxmlformats.org/officeDocument/2006/relationships/slideLayout" Target="../slideLayouts/slideLayout244.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54.xml"/><Relationship Id="rId3" Type="http://schemas.openxmlformats.org/officeDocument/2006/relationships/slideLayout" Target="../slideLayouts/slideLayout249.xml"/><Relationship Id="rId7" Type="http://schemas.openxmlformats.org/officeDocument/2006/relationships/slideLayout" Target="../slideLayouts/slideLayout253.xml"/><Relationship Id="rId12" Type="http://schemas.openxmlformats.org/officeDocument/2006/relationships/theme" Target="../theme/theme19.xml"/><Relationship Id="rId2" Type="http://schemas.openxmlformats.org/officeDocument/2006/relationships/slideLayout" Target="../slideLayouts/slideLayout248.xml"/><Relationship Id="rId1" Type="http://schemas.openxmlformats.org/officeDocument/2006/relationships/slideLayout" Target="../slideLayouts/slideLayout247.xml"/><Relationship Id="rId6" Type="http://schemas.openxmlformats.org/officeDocument/2006/relationships/slideLayout" Target="../slideLayouts/slideLayout252.xml"/><Relationship Id="rId11" Type="http://schemas.openxmlformats.org/officeDocument/2006/relationships/slideLayout" Target="../slideLayouts/slideLayout257.xml"/><Relationship Id="rId5" Type="http://schemas.openxmlformats.org/officeDocument/2006/relationships/slideLayout" Target="../slideLayouts/slideLayout251.xml"/><Relationship Id="rId10" Type="http://schemas.openxmlformats.org/officeDocument/2006/relationships/slideLayout" Target="../slideLayouts/slideLayout256.xml"/><Relationship Id="rId4" Type="http://schemas.openxmlformats.org/officeDocument/2006/relationships/slideLayout" Target="../slideLayouts/slideLayout250.xml"/><Relationship Id="rId9" Type="http://schemas.openxmlformats.org/officeDocument/2006/relationships/slideLayout" Target="../slideLayouts/slideLayout25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65.xml"/><Relationship Id="rId3" Type="http://schemas.openxmlformats.org/officeDocument/2006/relationships/slideLayout" Target="../slideLayouts/slideLayout260.xml"/><Relationship Id="rId7" Type="http://schemas.openxmlformats.org/officeDocument/2006/relationships/slideLayout" Target="../slideLayouts/slideLayout264.xml"/><Relationship Id="rId12" Type="http://schemas.openxmlformats.org/officeDocument/2006/relationships/theme" Target="../theme/theme20.xml"/><Relationship Id="rId2" Type="http://schemas.openxmlformats.org/officeDocument/2006/relationships/slideLayout" Target="../slideLayouts/slideLayout259.xml"/><Relationship Id="rId1" Type="http://schemas.openxmlformats.org/officeDocument/2006/relationships/slideLayout" Target="../slideLayouts/slideLayout258.xml"/><Relationship Id="rId6" Type="http://schemas.openxmlformats.org/officeDocument/2006/relationships/slideLayout" Target="../slideLayouts/slideLayout263.xml"/><Relationship Id="rId11" Type="http://schemas.openxmlformats.org/officeDocument/2006/relationships/slideLayout" Target="../slideLayouts/slideLayout268.xml"/><Relationship Id="rId5" Type="http://schemas.openxmlformats.org/officeDocument/2006/relationships/slideLayout" Target="../slideLayouts/slideLayout262.xml"/><Relationship Id="rId10" Type="http://schemas.openxmlformats.org/officeDocument/2006/relationships/slideLayout" Target="../slideLayouts/slideLayout267.xml"/><Relationship Id="rId4" Type="http://schemas.openxmlformats.org/officeDocument/2006/relationships/slideLayout" Target="../slideLayouts/slideLayout261.xml"/><Relationship Id="rId9" Type="http://schemas.openxmlformats.org/officeDocument/2006/relationships/slideLayout" Target="../slideLayouts/slideLayout266.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76.xml"/><Relationship Id="rId3" Type="http://schemas.openxmlformats.org/officeDocument/2006/relationships/slideLayout" Target="../slideLayouts/slideLayout271.xml"/><Relationship Id="rId7" Type="http://schemas.openxmlformats.org/officeDocument/2006/relationships/slideLayout" Target="../slideLayouts/slideLayout275.xml"/><Relationship Id="rId12" Type="http://schemas.openxmlformats.org/officeDocument/2006/relationships/theme" Target="../theme/theme21.xml"/><Relationship Id="rId2" Type="http://schemas.openxmlformats.org/officeDocument/2006/relationships/slideLayout" Target="../slideLayouts/slideLayout270.xml"/><Relationship Id="rId1" Type="http://schemas.openxmlformats.org/officeDocument/2006/relationships/slideLayout" Target="../slideLayouts/slideLayout269.xml"/><Relationship Id="rId6" Type="http://schemas.openxmlformats.org/officeDocument/2006/relationships/slideLayout" Target="../slideLayouts/slideLayout274.xml"/><Relationship Id="rId11" Type="http://schemas.openxmlformats.org/officeDocument/2006/relationships/slideLayout" Target="../slideLayouts/slideLayout279.xml"/><Relationship Id="rId5" Type="http://schemas.openxmlformats.org/officeDocument/2006/relationships/slideLayout" Target="../slideLayouts/slideLayout273.xml"/><Relationship Id="rId10" Type="http://schemas.openxmlformats.org/officeDocument/2006/relationships/slideLayout" Target="../slideLayouts/slideLayout278.xml"/><Relationship Id="rId4" Type="http://schemas.openxmlformats.org/officeDocument/2006/relationships/slideLayout" Target="../slideLayouts/slideLayout272.xml"/><Relationship Id="rId9" Type="http://schemas.openxmlformats.org/officeDocument/2006/relationships/slideLayout" Target="../slideLayouts/slideLayout277.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87.xml"/><Relationship Id="rId3" Type="http://schemas.openxmlformats.org/officeDocument/2006/relationships/slideLayout" Target="../slideLayouts/slideLayout282.xml"/><Relationship Id="rId7" Type="http://schemas.openxmlformats.org/officeDocument/2006/relationships/slideLayout" Target="../slideLayouts/slideLayout286.xml"/><Relationship Id="rId12" Type="http://schemas.openxmlformats.org/officeDocument/2006/relationships/theme" Target="../theme/theme22.xml"/><Relationship Id="rId2" Type="http://schemas.openxmlformats.org/officeDocument/2006/relationships/slideLayout" Target="../slideLayouts/slideLayout281.xml"/><Relationship Id="rId1" Type="http://schemas.openxmlformats.org/officeDocument/2006/relationships/slideLayout" Target="../slideLayouts/slideLayout280.xml"/><Relationship Id="rId6" Type="http://schemas.openxmlformats.org/officeDocument/2006/relationships/slideLayout" Target="../slideLayouts/slideLayout285.xml"/><Relationship Id="rId11" Type="http://schemas.openxmlformats.org/officeDocument/2006/relationships/slideLayout" Target="../slideLayouts/slideLayout290.xml"/><Relationship Id="rId5" Type="http://schemas.openxmlformats.org/officeDocument/2006/relationships/slideLayout" Target="../slideLayouts/slideLayout284.xml"/><Relationship Id="rId10" Type="http://schemas.openxmlformats.org/officeDocument/2006/relationships/slideLayout" Target="../slideLayouts/slideLayout289.xml"/><Relationship Id="rId4" Type="http://schemas.openxmlformats.org/officeDocument/2006/relationships/slideLayout" Target="../slideLayouts/slideLayout283.xml"/><Relationship Id="rId9" Type="http://schemas.openxmlformats.org/officeDocument/2006/relationships/slideLayout" Target="../slideLayouts/slideLayout288.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98.xml"/><Relationship Id="rId3" Type="http://schemas.openxmlformats.org/officeDocument/2006/relationships/slideLayout" Target="../slideLayouts/slideLayout293.xml"/><Relationship Id="rId7" Type="http://schemas.openxmlformats.org/officeDocument/2006/relationships/slideLayout" Target="../slideLayouts/slideLayout297.xml"/><Relationship Id="rId12" Type="http://schemas.openxmlformats.org/officeDocument/2006/relationships/theme" Target="../theme/theme23.xml"/><Relationship Id="rId2" Type="http://schemas.openxmlformats.org/officeDocument/2006/relationships/slideLayout" Target="../slideLayouts/slideLayout292.xml"/><Relationship Id="rId1" Type="http://schemas.openxmlformats.org/officeDocument/2006/relationships/slideLayout" Target="../slideLayouts/slideLayout291.xml"/><Relationship Id="rId6" Type="http://schemas.openxmlformats.org/officeDocument/2006/relationships/slideLayout" Target="../slideLayouts/slideLayout296.xml"/><Relationship Id="rId11" Type="http://schemas.openxmlformats.org/officeDocument/2006/relationships/slideLayout" Target="../slideLayouts/slideLayout301.xml"/><Relationship Id="rId5" Type="http://schemas.openxmlformats.org/officeDocument/2006/relationships/slideLayout" Target="../slideLayouts/slideLayout295.xml"/><Relationship Id="rId10" Type="http://schemas.openxmlformats.org/officeDocument/2006/relationships/slideLayout" Target="../slideLayouts/slideLayout300.xml"/><Relationship Id="rId4" Type="http://schemas.openxmlformats.org/officeDocument/2006/relationships/slideLayout" Target="../slideLayouts/slideLayout294.xml"/><Relationship Id="rId9" Type="http://schemas.openxmlformats.org/officeDocument/2006/relationships/slideLayout" Target="../slideLayouts/slideLayout299.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309.xml"/><Relationship Id="rId13" Type="http://schemas.openxmlformats.org/officeDocument/2006/relationships/theme" Target="../theme/theme24.xml"/><Relationship Id="rId3" Type="http://schemas.openxmlformats.org/officeDocument/2006/relationships/slideLayout" Target="../slideLayouts/slideLayout304.xml"/><Relationship Id="rId7" Type="http://schemas.openxmlformats.org/officeDocument/2006/relationships/slideLayout" Target="../slideLayouts/slideLayout308.xml"/><Relationship Id="rId12" Type="http://schemas.openxmlformats.org/officeDocument/2006/relationships/slideLayout" Target="../slideLayouts/slideLayout313.xml"/><Relationship Id="rId2" Type="http://schemas.openxmlformats.org/officeDocument/2006/relationships/slideLayout" Target="../slideLayouts/slideLayout303.xml"/><Relationship Id="rId1" Type="http://schemas.openxmlformats.org/officeDocument/2006/relationships/slideLayout" Target="../slideLayouts/slideLayout302.xml"/><Relationship Id="rId6" Type="http://schemas.openxmlformats.org/officeDocument/2006/relationships/slideLayout" Target="../slideLayouts/slideLayout307.xml"/><Relationship Id="rId11" Type="http://schemas.openxmlformats.org/officeDocument/2006/relationships/slideLayout" Target="../slideLayouts/slideLayout312.xml"/><Relationship Id="rId5" Type="http://schemas.openxmlformats.org/officeDocument/2006/relationships/slideLayout" Target="../slideLayouts/slideLayout306.xml"/><Relationship Id="rId10" Type="http://schemas.openxmlformats.org/officeDocument/2006/relationships/slideLayout" Target="../slideLayouts/slideLayout311.xml"/><Relationship Id="rId4" Type="http://schemas.openxmlformats.org/officeDocument/2006/relationships/slideLayout" Target="../slideLayouts/slideLayout305.xml"/><Relationship Id="rId9" Type="http://schemas.openxmlformats.org/officeDocument/2006/relationships/slideLayout" Target="../slideLayouts/slideLayout310.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321.xml"/><Relationship Id="rId13" Type="http://schemas.openxmlformats.org/officeDocument/2006/relationships/theme" Target="../theme/theme25.xml"/><Relationship Id="rId3" Type="http://schemas.openxmlformats.org/officeDocument/2006/relationships/slideLayout" Target="../slideLayouts/slideLayout316.xml"/><Relationship Id="rId7" Type="http://schemas.openxmlformats.org/officeDocument/2006/relationships/slideLayout" Target="../slideLayouts/slideLayout320.xml"/><Relationship Id="rId12" Type="http://schemas.openxmlformats.org/officeDocument/2006/relationships/slideLayout" Target="../slideLayouts/slideLayout325.xml"/><Relationship Id="rId2" Type="http://schemas.openxmlformats.org/officeDocument/2006/relationships/slideLayout" Target="../slideLayouts/slideLayout315.xml"/><Relationship Id="rId1" Type="http://schemas.openxmlformats.org/officeDocument/2006/relationships/slideLayout" Target="../slideLayouts/slideLayout314.xml"/><Relationship Id="rId6" Type="http://schemas.openxmlformats.org/officeDocument/2006/relationships/slideLayout" Target="../slideLayouts/slideLayout319.xml"/><Relationship Id="rId11" Type="http://schemas.openxmlformats.org/officeDocument/2006/relationships/slideLayout" Target="../slideLayouts/slideLayout324.xml"/><Relationship Id="rId5" Type="http://schemas.openxmlformats.org/officeDocument/2006/relationships/slideLayout" Target="../slideLayouts/slideLayout318.xml"/><Relationship Id="rId10" Type="http://schemas.openxmlformats.org/officeDocument/2006/relationships/slideLayout" Target="../slideLayouts/slideLayout323.xml"/><Relationship Id="rId4" Type="http://schemas.openxmlformats.org/officeDocument/2006/relationships/slideLayout" Target="../slideLayouts/slideLayout317.xml"/><Relationship Id="rId9" Type="http://schemas.openxmlformats.org/officeDocument/2006/relationships/slideLayout" Target="../slideLayouts/slideLayout322.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333.xml"/><Relationship Id="rId13" Type="http://schemas.openxmlformats.org/officeDocument/2006/relationships/theme" Target="../theme/theme26.xml"/><Relationship Id="rId3" Type="http://schemas.openxmlformats.org/officeDocument/2006/relationships/slideLayout" Target="../slideLayouts/slideLayout328.xml"/><Relationship Id="rId7" Type="http://schemas.openxmlformats.org/officeDocument/2006/relationships/slideLayout" Target="../slideLayouts/slideLayout332.xml"/><Relationship Id="rId12" Type="http://schemas.openxmlformats.org/officeDocument/2006/relationships/slideLayout" Target="../slideLayouts/slideLayout337.xml"/><Relationship Id="rId2" Type="http://schemas.openxmlformats.org/officeDocument/2006/relationships/slideLayout" Target="../slideLayouts/slideLayout327.xml"/><Relationship Id="rId1" Type="http://schemas.openxmlformats.org/officeDocument/2006/relationships/slideLayout" Target="../slideLayouts/slideLayout326.xml"/><Relationship Id="rId6" Type="http://schemas.openxmlformats.org/officeDocument/2006/relationships/slideLayout" Target="../slideLayouts/slideLayout331.xml"/><Relationship Id="rId11" Type="http://schemas.openxmlformats.org/officeDocument/2006/relationships/slideLayout" Target="../slideLayouts/slideLayout336.xml"/><Relationship Id="rId5" Type="http://schemas.openxmlformats.org/officeDocument/2006/relationships/slideLayout" Target="../slideLayouts/slideLayout330.xml"/><Relationship Id="rId10" Type="http://schemas.openxmlformats.org/officeDocument/2006/relationships/slideLayout" Target="../slideLayouts/slideLayout335.xml"/><Relationship Id="rId4" Type="http://schemas.openxmlformats.org/officeDocument/2006/relationships/slideLayout" Target="../slideLayouts/slideLayout329.xml"/><Relationship Id="rId9" Type="http://schemas.openxmlformats.org/officeDocument/2006/relationships/slideLayout" Target="../slideLayouts/slideLayout334.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345.xml"/><Relationship Id="rId13" Type="http://schemas.openxmlformats.org/officeDocument/2006/relationships/theme" Target="../theme/theme27.xml"/><Relationship Id="rId3" Type="http://schemas.openxmlformats.org/officeDocument/2006/relationships/slideLayout" Target="../slideLayouts/slideLayout340.xml"/><Relationship Id="rId7" Type="http://schemas.openxmlformats.org/officeDocument/2006/relationships/slideLayout" Target="../slideLayouts/slideLayout344.xml"/><Relationship Id="rId12" Type="http://schemas.openxmlformats.org/officeDocument/2006/relationships/slideLayout" Target="../slideLayouts/slideLayout349.xml"/><Relationship Id="rId2" Type="http://schemas.openxmlformats.org/officeDocument/2006/relationships/slideLayout" Target="../slideLayouts/slideLayout339.xml"/><Relationship Id="rId1" Type="http://schemas.openxmlformats.org/officeDocument/2006/relationships/slideLayout" Target="../slideLayouts/slideLayout338.xml"/><Relationship Id="rId6" Type="http://schemas.openxmlformats.org/officeDocument/2006/relationships/slideLayout" Target="../slideLayouts/slideLayout343.xml"/><Relationship Id="rId11" Type="http://schemas.openxmlformats.org/officeDocument/2006/relationships/slideLayout" Target="../slideLayouts/slideLayout348.xml"/><Relationship Id="rId5" Type="http://schemas.openxmlformats.org/officeDocument/2006/relationships/slideLayout" Target="../slideLayouts/slideLayout342.xml"/><Relationship Id="rId10" Type="http://schemas.openxmlformats.org/officeDocument/2006/relationships/slideLayout" Target="../slideLayouts/slideLayout347.xml"/><Relationship Id="rId4" Type="http://schemas.openxmlformats.org/officeDocument/2006/relationships/slideLayout" Target="../slideLayouts/slideLayout341.xml"/><Relationship Id="rId9" Type="http://schemas.openxmlformats.org/officeDocument/2006/relationships/slideLayout" Target="../slideLayouts/slideLayout346.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57.xml"/><Relationship Id="rId13" Type="http://schemas.openxmlformats.org/officeDocument/2006/relationships/theme" Target="../theme/theme28.xml"/><Relationship Id="rId3" Type="http://schemas.openxmlformats.org/officeDocument/2006/relationships/slideLayout" Target="../slideLayouts/slideLayout352.xml"/><Relationship Id="rId7" Type="http://schemas.openxmlformats.org/officeDocument/2006/relationships/slideLayout" Target="../slideLayouts/slideLayout356.xml"/><Relationship Id="rId12" Type="http://schemas.openxmlformats.org/officeDocument/2006/relationships/slideLayout" Target="../slideLayouts/slideLayout361.xml"/><Relationship Id="rId2" Type="http://schemas.openxmlformats.org/officeDocument/2006/relationships/slideLayout" Target="../slideLayouts/slideLayout351.xml"/><Relationship Id="rId1" Type="http://schemas.openxmlformats.org/officeDocument/2006/relationships/slideLayout" Target="../slideLayouts/slideLayout350.xml"/><Relationship Id="rId6" Type="http://schemas.openxmlformats.org/officeDocument/2006/relationships/slideLayout" Target="../slideLayouts/slideLayout355.xml"/><Relationship Id="rId11" Type="http://schemas.openxmlformats.org/officeDocument/2006/relationships/slideLayout" Target="../slideLayouts/slideLayout360.xml"/><Relationship Id="rId5" Type="http://schemas.openxmlformats.org/officeDocument/2006/relationships/slideLayout" Target="../slideLayouts/slideLayout354.xml"/><Relationship Id="rId10" Type="http://schemas.openxmlformats.org/officeDocument/2006/relationships/slideLayout" Target="../slideLayouts/slideLayout359.xml"/><Relationship Id="rId4" Type="http://schemas.openxmlformats.org/officeDocument/2006/relationships/slideLayout" Target="../slideLayouts/slideLayout353.xml"/><Relationship Id="rId9" Type="http://schemas.openxmlformats.org/officeDocument/2006/relationships/slideLayout" Target="../slideLayouts/slideLayout358.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69.xml"/><Relationship Id="rId13" Type="http://schemas.openxmlformats.org/officeDocument/2006/relationships/theme" Target="../theme/theme29.xml"/><Relationship Id="rId3" Type="http://schemas.openxmlformats.org/officeDocument/2006/relationships/slideLayout" Target="../slideLayouts/slideLayout364.xml"/><Relationship Id="rId7" Type="http://schemas.openxmlformats.org/officeDocument/2006/relationships/slideLayout" Target="../slideLayouts/slideLayout368.xml"/><Relationship Id="rId12" Type="http://schemas.openxmlformats.org/officeDocument/2006/relationships/slideLayout" Target="../slideLayouts/slideLayout373.xml"/><Relationship Id="rId2" Type="http://schemas.openxmlformats.org/officeDocument/2006/relationships/slideLayout" Target="../slideLayouts/slideLayout363.xml"/><Relationship Id="rId1" Type="http://schemas.openxmlformats.org/officeDocument/2006/relationships/slideLayout" Target="../slideLayouts/slideLayout362.xml"/><Relationship Id="rId6" Type="http://schemas.openxmlformats.org/officeDocument/2006/relationships/slideLayout" Target="../slideLayouts/slideLayout367.xml"/><Relationship Id="rId11" Type="http://schemas.openxmlformats.org/officeDocument/2006/relationships/slideLayout" Target="../slideLayouts/slideLayout372.xml"/><Relationship Id="rId5" Type="http://schemas.openxmlformats.org/officeDocument/2006/relationships/slideLayout" Target="../slideLayouts/slideLayout366.xml"/><Relationship Id="rId10" Type="http://schemas.openxmlformats.org/officeDocument/2006/relationships/slideLayout" Target="../slideLayouts/slideLayout371.xml"/><Relationship Id="rId4" Type="http://schemas.openxmlformats.org/officeDocument/2006/relationships/slideLayout" Target="../slideLayouts/slideLayout365.xml"/><Relationship Id="rId9" Type="http://schemas.openxmlformats.org/officeDocument/2006/relationships/slideLayout" Target="../slideLayouts/slideLayout37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6" Type="http://schemas.openxmlformats.org/officeDocument/2006/relationships/theme" Target="../theme/theme3.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81.xml"/><Relationship Id="rId13" Type="http://schemas.openxmlformats.org/officeDocument/2006/relationships/theme" Target="../theme/theme30.xml"/><Relationship Id="rId3" Type="http://schemas.openxmlformats.org/officeDocument/2006/relationships/slideLayout" Target="../slideLayouts/slideLayout376.xml"/><Relationship Id="rId7" Type="http://schemas.openxmlformats.org/officeDocument/2006/relationships/slideLayout" Target="../slideLayouts/slideLayout380.xml"/><Relationship Id="rId12" Type="http://schemas.openxmlformats.org/officeDocument/2006/relationships/slideLayout" Target="../slideLayouts/slideLayout385.xml"/><Relationship Id="rId2" Type="http://schemas.openxmlformats.org/officeDocument/2006/relationships/slideLayout" Target="../slideLayouts/slideLayout375.xml"/><Relationship Id="rId1" Type="http://schemas.openxmlformats.org/officeDocument/2006/relationships/slideLayout" Target="../slideLayouts/slideLayout374.xml"/><Relationship Id="rId6" Type="http://schemas.openxmlformats.org/officeDocument/2006/relationships/slideLayout" Target="../slideLayouts/slideLayout379.xml"/><Relationship Id="rId11" Type="http://schemas.openxmlformats.org/officeDocument/2006/relationships/slideLayout" Target="../slideLayouts/slideLayout384.xml"/><Relationship Id="rId5" Type="http://schemas.openxmlformats.org/officeDocument/2006/relationships/slideLayout" Target="../slideLayouts/slideLayout378.xml"/><Relationship Id="rId10" Type="http://schemas.openxmlformats.org/officeDocument/2006/relationships/slideLayout" Target="../slideLayouts/slideLayout383.xml"/><Relationship Id="rId4" Type="http://schemas.openxmlformats.org/officeDocument/2006/relationships/slideLayout" Target="../slideLayouts/slideLayout377.xml"/><Relationship Id="rId9" Type="http://schemas.openxmlformats.org/officeDocument/2006/relationships/slideLayout" Target="../slideLayouts/slideLayout382.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93.xml"/><Relationship Id="rId13" Type="http://schemas.openxmlformats.org/officeDocument/2006/relationships/theme" Target="../theme/theme31.xml"/><Relationship Id="rId3" Type="http://schemas.openxmlformats.org/officeDocument/2006/relationships/slideLayout" Target="../slideLayouts/slideLayout388.xml"/><Relationship Id="rId7" Type="http://schemas.openxmlformats.org/officeDocument/2006/relationships/slideLayout" Target="../slideLayouts/slideLayout392.xml"/><Relationship Id="rId12" Type="http://schemas.openxmlformats.org/officeDocument/2006/relationships/slideLayout" Target="../slideLayouts/slideLayout397.xml"/><Relationship Id="rId2" Type="http://schemas.openxmlformats.org/officeDocument/2006/relationships/slideLayout" Target="../slideLayouts/slideLayout387.xml"/><Relationship Id="rId1" Type="http://schemas.openxmlformats.org/officeDocument/2006/relationships/slideLayout" Target="../slideLayouts/slideLayout386.xml"/><Relationship Id="rId6" Type="http://schemas.openxmlformats.org/officeDocument/2006/relationships/slideLayout" Target="../slideLayouts/slideLayout391.xml"/><Relationship Id="rId11" Type="http://schemas.openxmlformats.org/officeDocument/2006/relationships/slideLayout" Target="../slideLayouts/slideLayout396.xml"/><Relationship Id="rId5" Type="http://schemas.openxmlformats.org/officeDocument/2006/relationships/slideLayout" Target="../slideLayouts/slideLayout390.xml"/><Relationship Id="rId10" Type="http://schemas.openxmlformats.org/officeDocument/2006/relationships/slideLayout" Target="../slideLayouts/slideLayout395.xml"/><Relationship Id="rId4" Type="http://schemas.openxmlformats.org/officeDocument/2006/relationships/slideLayout" Target="../slideLayouts/slideLayout389.xml"/><Relationship Id="rId9" Type="http://schemas.openxmlformats.org/officeDocument/2006/relationships/slideLayout" Target="../slideLayouts/slideLayout394.xml"/></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405.xml"/><Relationship Id="rId13" Type="http://schemas.openxmlformats.org/officeDocument/2006/relationships/theme" Target="../theme/theme32.xml"/><Relationship Id="rId3" Type="http://schemas.openxmlformats.org/officeDocument/2006/relationships/slideLayout" Target="../slideLayouts/slideLayout400.xml"/><Relationship Id="rId7" Type="http://schemas.openxmlformats.org/officeDocument/2006/relationships/slideLayout" Target="../slideLayouts/slideLayout404.xml"/><Relationship Id="rId12" Type="http://schemas.openxmlformats.org/officeDocument/2006/relationships/slideLayout" Target="../slideLayouts/slideLayout409.xml"/><Relationship Id="rId2" Type="http://schemas.openxmlformats.org/officeDocument/2006/relationships/slideLayout" Target="../slideLayouts/slideLayout399.xml"/><Relationship Id="rId1" Type="http://schemas.openxmlformats.org/officeDocument/2006/relationships/slideLayout" Target="../slideLayouts/slideLayout398.xml"/><Relationship Id="rId6" Type="http://schemas.openxmlformats.org/officeDocument/2006/relationships/slideLayout" Target="../slideLayouts/slideLayout403.xml"/><Relationship Id="rId11" Type="http://schemas.openxmlformats.org/officeDocument/2006/relationships/slideLayout" Target="../slideLayouts/slideLayout408.xml"/><Relationship Id="rId5" Type="http://schemas.openxmlformats.org/officeDocument/2006/relationships/slideLayout" Target="../slideLayouts/slideLayout402.xml"/><Relationship Id="rId10" Type="http://schemas.openxmlformats.org/officeDocument/2006/relationships/slideLayout" Target="../slideLayouts/slideLayout407.xml"/><Relationship Id="rId4" Type="http://schemas.openxmlformats.org/officeDocument/2006/relationships/slideLayout" Target="../slideLayouts/slideLayout401.xml"/><Relationship Id="rId9" Type="http://schemas.openxmlformats.org/officeDocument/2006/relationships/slideLayout" Target="../slideLayouts/slideLayout406.xml"/></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417.xml"/><Relationship Id="rId13" Type="http://schemas.openxmlformats.org/officeDocument/2006/relationships/theme" Target="../theme/theme33.xml"/><Relationship Id="rId3" Type="http://schemas.openxmlformats.org/officeDocument/2006/relationships/slideLayout" Target="../slideLayouts/slideLayout412.xml"/><Relationship Id="rId7" Type="http://schemas.openxmlformats.org/officeDocument/2006/relationships/slideLayout" Target="../slideLayouts/slideLayout416.xml"/><Relationship Id="rId12" Type="http://schemas.openxmlformats.org/officeDocument/2006/relationships/slideLayout" Target="../slideLayouts/slideLayout421.xml"/><Relationship Id="rId2" Type="http://schemas.openxmlformats.org/officeDocument/2006/relationships/slideLayout" Target="../slideLayouts/slideLayout411.xml"/><Relationship Id="rId1" Type="http://schemas.openxmlformats.org/officeDocument/2006/relationships/slideLayout" Target="../slideLayouts/slideLayout410.xml"/><Relationship Id="rId6" Type="http://schemas.openxmlformats.org/officeDocument/2006/relationships/slideLayout" Target="../slideLayouts/slideLayout415.xml"/><Relationship Id="rId11" Type="http://schemas.openxmlformats.org/officeDocument/2006/relationships/slideLayout" Target="../slideLayouts/slideLayout420.xml"/><Relationship Id="rId5" Type="http://schemas.openxmlformats.org/officeDocument/2006/relationships/slideLayout" Target="../slideLayouts/slideLayout414.xml"/><Relationship Id="rId10" Type="http://schemas.openxmlformats.org/officeDocument/2006/relationships/slideLayout" Target="../slideLayouts/slideLayout419.xml"/><Relationship Id="rId4" Type="http://schemas.openxmlformats.org/officeDocument/2006/relationships/slideLayout" Target="../slideLayouts/slideLayout413.xml"/><Relationship Id="rId9" Type="http://schemas.openxmlformats.org/officeDocument/2006/relationships/slideLayout" Target="../slideLayouts/slideLayout418.xml"/></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429.xml"/><Relationship Id="rId13" Type="http://schemas.openxmlformats.org/officeDocument/2006/relationships/theme" Target="../theme/theme34.xml"/><Relationship Id="rId3" Type="http://schemas.openxmlformats.org/officeDocument/2006/relationships/slideLayout" Target="../slideLayouts/slideLayout424.xml"/><Relationship Id="rId7" Type="http://schemas.openxmlformats.org/officeDocument/2006/relationships/slideLayout" Target="../slideLayouts/slideLayout428.xml"/><Relationship Id="rId12" Type="http://schemas.openxmlformats.org/officeDocument/2006/relationships/slideLayout" Target="../slideLayouts/slideLayout433.xml"/><Relationship Id="rId2" Type="http://schemas.openxmlformats.org/officeDocument/2006/relationships/slideLayout" Target="../slideLayouts/slideLayout423.xml"/><Relationship Id="rId1" Type="http://schemas.openxmlformats.org/officeDocument/2006/relationships/slideLayout" Target="../slideLayouts/slideLayout422.xml"/><Relationship Id="rId6" Type="http://schemas.openxmlformats.org/officeDocument/2006/relationships/slideLayout" Target="../slideLayouts/slideLayout427.xml"/><Relationship Id="rId11" Type="http://schemas.openxmlformats.org/officeDocument/2006/relationships/slideLayout" Target="../slideLayouts/slideLayout432.xml"/><Relationship Id="rId5" Type="http://schemas.openxmlformats.org/officeDocument/2006/relationships/slideLayout" Target="../slideLayouts/slideLayout426.xml"/><Relationship Id="rId10" Type="http://schemas.openxmlformats.org/officeDocument/2006/relationships/slideLayout" Target="../slideLayouts/slideLayout431.xml"/><Relationship Id="rId4" Type="http://schemas.openxmlformats.org/officeDocument/2006/relationships/slideLayout" Target="../slideLayouts/slideLayout425.xml"/><Relationship Id="rId9" Type="http://schemas.openxmlformats.org/officeDocument/2006/relationships/slideLayout" Target="../slideLayouts/slideLayout430.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441.xml"/><Relationship Id="rId13" Type="http://schemas.openxmlformats.org/officeDocument/2006/relationships/theme" Target="../theme/theme35.xml"/><Relationship Id="rId3" Type="http://schemas.openxmlformats.org/officeDocument/2006/relationships/slideLayout" Target="../slideLayouts/slideLayout436.xml"/><Relationship Id="rId7" Type="http://schemas.openxmlformats.org/officeDocument/2006/relationships/slideLayout" Target="../slideLayouts/slideLayout440.xml"/><Relationship Id="rId12" Type="http://schemas.openxmlformats.org/officeDocument/2006/relationships/slideLayout" Target="../slideLayouts/slideLayout445.xml"/><Relationship Id="rId2" Type="http://schemas.openxmlformats.org/officeDocument/2006/relationships/slideLayout" Target="../slideLayouts/slideLayout435.xml"/><Relationship Id="rId1" Type="http://schemas.openxmlformats.org/officeDocument/2006/relationships/slideLayout" Target="../slideLayouts/slideLayout434.xml"/><Relationship Id="rId6" Type="http://schemas.openxmlformats.org/officeDocument/2006/relationships/slideLayout" Target="../slideLayouts/slideLayout439.xml"/><Relationship Id="rId11" Type="http://schemas.openxmlformats.org/officeDocument/2006/relationships/slideLayout" Target="../slideLayouts/slideLayout444.xml"/><Relationship Id="rId5" Type="http://schemas.openxmlformats.org/officeDocument/2006/relationships/slideLayout" Target="../slideLayouts/slideLayout438.xml"/><Relationship Id="rId10" Type="http://schemas.openxmlformats.org/officeDocument/2006/relationships/slideLayout" Target="../slideLayouts/slideLayout443.xml"/><Relationship Id="rId4" Type="http://schemas.openxmlformats.org/officeDocument/2006/relationships/slideLayout" Target="../slideLayouts/slideLayout437.xml"/><Relationship Id="rId9" Type="http://schemas.openxmlformats.org/officeDocument/2006/relationships/slideLayout" Target="../slideLayouts/slideLayout442.xml"/></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453.xml"/><Relationship Id="rId13" Type="http://schemas.openxmlformats.org/officeDocument/2006/relationships/theme" Target="../theme/theme36.xml"/><Relationship Id="rId3" Type="http://schemas.openxmlformats.org/officeDocument/2006/relationships/slideLayout" Target="../slideLayouts/slideLayout448.xml"/><Relationship Id="rId7" Type="http://schemas.openxmlformats.org/officeDocument/2006/relationships/slideLayout" Target="../slideLayouts/slideLayout452.xml"/><Relationship Id="rId12" Type="http://schemas.openxmlformats.org/officeDocument/2006/relationships/slideLayout" Target="../slideLayouts/slideLayout457.xml"/><Relationship Id="rId2" Type="http://schemas.openxmlformats.org/officeDocument/2006/relationships/slideLayout" Target="../slideLayouts/slideLayout447.xml"/><Relationship Id="rId1" Type="http://schemas.openxmlformats.org/officeDocument/2006/relationships/slideLayout" Target="../slideLayouts/slideLayout446.xml"/><Relationship Id="rId6" Type="http://schemas.openxmlformats.org/officeDocument/2006/relationships/slideLayout" Target="../slideLayouts/slideLayout451.xml"/><Relationship Id="rId11" Type="http://schemas.openxmlformats.org/officeDocument/2006/relationships/slideLayout" Target="../slideLayouts/slideLayout456.xml"/><Relationship Id="rId5" Type="http://schemas.openxmlformats.org/officeDocument/2006/relationships/slideLayout" Target="../slideLayouts/slideLayout450.xml"/><Relationship Id="rId10" Type="http://schemas.openxmlformats.org/officeDocument/2006/relationships/slideLayout" Target="../slideLayouts/slideLayout455.xml"/><Relationship Id="rId4" Type="http://schemas.openxmlformats.org/officeDocument/2006/relationships/slideLayout" Target="../slideLayouts/slideLayout449.xml"/><Relationship Id="rId9" Type="http://schemas.openxmlformats.org/officeDocument/2006/relationships/slideLayout" Target="../slideLayouts/slideLayout454.xml"/></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465.xml"/><Relationship Id="rId13" Type="http://schemas.openxmlformats.org/officeDocument/2006/relationships/theme" Target="../theme/theme37.xml"/><Relationship Id="rId3" Type="http://schemas.openxmlformats.org/officeDocument/2006/relationships/slideLayout" Target="../slideLayouts/slideLayout460.xml"/><Relationship Id="rId7" Type="http://schemas.openxmlformats.org/officeDocument/2006/relationships/slideLayout" Target="../slideLayouts/slideLayout464.xml"/><Relationship Id="rId12" Type="http://schemas.openxmlformats.org/officeDocument/2006/relationships/slideLayout" Target="../slideLayouts/slideLayout469.xml"/><Relationship Id="rId2" Type="http://schemas.openxmlformats.org/officeDocument/2006/relationships/slideLayout" Target="../slideLayouts/slideLayout459.xml"/><Relationship Id="rId1" Type="http://schemas.openxmlformats.org/officeDocument/2006/relationships/slideLayout" Target="../slideLayouts/slideLayout458.xml"/><Relationship Id="rId6" Type="http://schemas.openxmlformats.org/officeDocument/2006/relationships/slideLayout" Target="../slideLayouts/slideLayout463.xml"/><Relationship Id="rId11" Type="http://schemas.openxmlformats.org/officeDocument/2006/relationships/slideLayout" Target="../slideLayouts/slideLayout468.xml"/><Relationship Id="rId5" Type="http://schemas.openxmlformats.org/officeDocument/2006/relationships/slideLayout" Target="../slideLayouts/slideLayout462.xml"/><Relationship Id="rId10" Type="http://schemas.openxmlformats.org/officeDocument/2006/relationships/slideLayout" Target="../slideLayouts/slideLayout467.xml"/><Relationship Id="rId4" Type="http://schemas.openxmlformats.org/officeDocument/2006/relationships/slideLayout" Target="../slideLayouts/slideLayout461.xml"/><Relationship Id="rId9" Type="http://schemas.openxmlformats.org/officeDocument/2006/relationships/slideLayout" Target="../slideLayouts/slideLayout466.xml"/></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477.xml"/><Relationship Id="rId13" Type="http://schemas.openxmlformats.org/officeDocument/2006/relationships/theme" Target="../theme/theme38.xml"/><Relationship Id="rId3" Type="http://schemas.openxmlformats.org/officeDocument/2006/relationships/slideLayout" Target="../slideLayouts/slideLayout472.xml"/><Relationship Id="rId7" Type="http://schemas.openxmlformats.org/officeDocument/2006/relationships/slideLayout" Target="../slideLayouts/slideLayout476.xml"/><Relationship Id="rId12" Type="http://schemas.openxmlformats.org/officeDocument/2006/relationships/slideLayout" Target="../slideLayouts/slideLayout481.xml"/><Relationship Id="rId2" Type="http://schemas.openxmlformats.org/officeDocument/2006/relationships/slideLayout" Target="../slideLayouts/slideLayout471.xml"/><Relationship Id="rId1" Type="http://schemas.openxmlformats.org/officeDocument/2006/relationships/slideLayout" Target="../slideLayouts/slideLayout470.xml"/><Relationship Id="rId6" Type="http://schemas.openxmlformats.org/officeDocument/2006/relationships/slideLayout" Target="../slideLayouts/slideLayout475.xml"/><Relationship Id="rId11" Type="http://schemas.openxmlformats.org/officeDocument/2006/relationships/slideLayout" Target="../slideLayouts/slideLayout480.xml"/><Relationship Id="rId5" Type="http://schemas.openxmlformats.org/officeDocument/2006/relationships/slideLayout" Target="../slideLayouts/slideLayout474.xml"/><Relationship Id="rId10" Type="http://schemas.openxmlformats.org/officeDocument/2006/relationships/slideLayout" Target="../slideLayouts/slideLayout479.xml"/><Relationship Id="rId4" Type="http://schemas.openxmlformats.org/officeDocument/2006/relationships/slideLayout" Target="../slideLayouts/slideLayout473.xml"/><Relationship Id="rId9" Type="http://schemas.openxmlformats.org/officeDocument/2006/relationships/slideLayout" Target="../slideLayouts/slideLayout478.xml"/></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489.xml"/><Relationship Id="rId13" Type="http://schemas.openxmlformats.org/officeDocument/2006/relationships/theme" Target="../theme/theme39.xml"/><Relationship Id="rId3" Type="http://schemas.openxmlformats.org/officeDocument/2006/relationships/slideLayout" Target="../slideLayouts/slideLayout484.xml"/><Relationship Id="rId7" Type="http://schemas.openxmlformats.org/officeDocument/2006/relationships/slideLayout" Target="../slideLayouts/slideLayout488.xml"/><Relationship Id="rId12" Type="http://schemas.openxmlformats.org/officeDocument/2006/relationships/slideLayout" Target="../slideLayouts/slideLayout493.xml"/><Relationship Id="rId2" Type="http://schemas.openxmlformats.org/officeDocument/2006/relationships/slideLayout" Target="../slideLayouts/slideLayout483.xml"/><Relationship Id="rId1" Type="http://schemas.openxmlformats.org/officeDocument/2006/relationships/slideLayout" Target="../slideLayouts/slideLayout482.xml"/><Relationship Id="rId6" Type="http://schemas.openxmlformats.org/officeDocument/2006/relationships/slideLayout" Target="../slideLayouts/slideLayout487.xml"/><Relationship Id="rId11" Type="http://schemas.openxmlformats.org/officeDocument/2006/relationships/slideLayout" Target="../slideLayouts/slideLayout492.xml"/><Relationship Id="rId5" Type="http://schemas.openxmlformats.org/officeDocument/2006/relationships/slideLayout" Target="../slideLayouts/slideLayout486.xml"/><Relationship Id="rId10" Type="http://schemas.openxmlformats.org/officeDocument/2006/relationships/slideLayout" Target="../slideLayouts/slideLayout491.xml"/><Relationship Id="rId4" Type="http://schemas.openxmlformats.org/officeDocument/2006/relationships/slideLayout" Target="../slideLayouts/slideLayout485.xml"/><Relationship Id="rId9" Type="http://schemas.openxmlformats.org/officeDocument/2006/relationships/slideLayout" Target="../slideLayouts/slideLayout49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6" Type="http://schemas.openxmlformats.org/officeDocument/2006/relationships/theme" Target="../theme/theme4.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s>
</file>

<file path=ppt/slideMasters/_rels/slideMaster40.xml.rels><?xml version="1.0" encoding="UTF-8" standalone="yes"?>
<Relationships xmlns="http://schemas.openxmlformats.org/package/2006/relationships"><Relationship Id="rId8" Type="http://schemas.openxmlformats.org/officeDocument/2006/relationships/slideLayout" Target="../slideLayouts/slideLayout501.xml"/><Relationship Id="rId13" Type="http://schemas.openxmlformats.org/officeDocument/2006/relationships/theme" Target="../theme/theme40.xml"/><Relationship Id="rId3" Type="http://schemas.openxmlformats.org/officeDocument/2006/relationships/slideLayout" Target="../slideLayouts/slideLayout496.xml"/><Relationship Id="rId7" Type="http://schemas.openxmlformats.org/officeDocument/2006/relationships/slideLayout" Target="../slideLayouts/slideLayout500.xml"/><Relationship Id="rId12" Type="http://schemas.openxmlformats.org/officeDocument/2006/relationships/slideLayout" Target="../slideLayouts/slideLayout505.xml"/><Relationship Id="rId2" Type="http://schemas.openxmlformats.org/officeDocument/2006/relationships/slideLayout" Target="../slideLayouts/slideLayout495.xml"/><Relationship Id="rId1" Type="http://schemas.openxmlformats.org/officeDocument/2006/relationships/slideLayout" Target="../slideLayouts/slideLayout494.xml"/><Relationship Id="rId6" Type="http://schemas.openxmlformats.org/officeDocument/2006/relationships/slideLayout" Target="../slideLayouts/slideLayout499.xml"/><Relationship Id="rId11" Type="http://schemas.openxmlformats.org/officeDocument/2006/relationships/slideLayout" Target="../slideLayouts/slideLayout504.xml"/><Relationship Id="rId5" Type="http://schemas.openxmlformats.org/officeDocument/2006/relationships/slideLayout" Target="../slideLayouts/slideLayout498.xml"/><Relationship Id="rId10" Type="http://schemas.openxmlformats.org/officeDocument/2006/relationships/slideLayout" Target="../slideLayouts/slideLayout503.xml"/><Relationship Id="rId4" Type="http://schemas.openxmlformats.org/officeDocument/2006/relationships/slideLayout" Target="../slideLayouts/slideLayout497.xml"/><Relationship Id="rId9" Type="http://schemas.openxmlformats.org/officeDocument/2006/relationships/slideLayout" Target="../slideLayouts/slideLayout502.xml"/></Relationships>
</file>

<file path=ppt/slideMasters/_rels/slideMaster41.xml.rels><?xml version="1.0" encoding="UTF-8" standalone="yes"?>
<Relationships xmlns="http://schemas.openxmlformats.org/package/2006/relationships"><Relationship Id="rId8" Type="http://schemas.openxmlformats.org/officeDocument/2006/relationships/slideLayout" Target="../slideLayouts/slideLayout513.xml"/><Relationship Id="rId13" Type="http://schemas.openxmlformats.org/officeDocument/2006/relationships/theme" Target="../theme/theme41.xml"/><Relationship Id="rId3" Type="http://schemas.openxmlformats.org/officeDocument/2006/relationships/slideLayout" Target="../slideLayouts/slideLayout508.xml"/><Relationship Id="rId7" Type="http://schemas.openxmlformats.org/officeDocument/2006/relationships/slideLayout" Target="../slideLayouts/slideLayout512.xml"/><Relationship Id="rId12" Type="http://schemas.openxmlformats.org/officeDocument/2006/relationships/slideLayout" Target="../slideLayouts/slideLayout517.xml"/><Relationship Id="rId2" Type="http://schemas.openxmlformats.org/officeDocument/2006/relationships/slideLayout" Target="../slideLayouts/slideLayout507.xml"/><Relationship Id="rId1" Type="http://schemas.openxmlformats.org/officeDocument/2006/relationships/slideLayout" Target="../slideLayouts/slideLayout506.xml"/><Relationship Id="rId6" Type="http://schemas.openxmlformats.org/officeDocument/2006/relationships/slideLayout" Target="../slideLayouts/slideLayout511.xml"/><Relationship Id="rId11" Type="http://schemas.openxmlformats.org/officeDocument/2006/relationships/slideLayout" Target="../slideLayouts/slideLayout516.xml"/><Relationship Id="rId5" Type="http://schemas.openxmlformats.org/officeDocument/2006/relationships/slideLayout" Target="../slideLayouts/slideLayout510.xml"/><Relationship Id="rId10" Type="http://schemas.openxmlformats.org/officeDocument/2006/relationships/slideLayout" Target="../slideLayouts/slideLayout515.xml"/><Relationship Id="rId4" Type="http://schemas.openxmlformats.org/officeDocument/2006/relationships/slideLayout" Target="../slideLayouts/slideLayout509.xml"/><Relationship Id="rId9" Type="http://schemas.openxmlformats.org/officeDocument/2006/relationships/slideLayout" Target="../slideLayouts/slideLayout514.xml"/></Relationships>
</file>

<file path=ppt/slideMasters/_rels/slideMaster42.xml.rels><?xml version="1.0" encoding="UTF-8" standalone="yes"?>
<Relationships xmlns="http://schemas.openxmlformats.org/package/2006/relationships"><Relationship Id="rId8" Type="http://schemas.openxmlformats.org/officeDocument/2006/relationships/slideLayout" Target="../slideLayouts/slideLayout525.xml"/><Relationship Id="rId13" Type="http://schemas.openxmlformats.org/officeDocument/2006/relationships/theme" Target="../theme/theme42.xml"/><Relationship Id="rId3" Type="http://schemas.openxmlformats.org/officeDocument/2006/relationships/slideLayout" Target="../slideLayouts/slideLayout520.xml"/><Relationship Id="rId7" Type="http://schemas.openxmlformats.org/officeDocument/2006/relationships/slideLayout" Target="../slideLayouts/slideLayout524.xml"/><Relationship Id="rId12" Type="http://schemas.openxmlformats.org/officeDocument/2006/relationships/slideLayout" Target="../slideLayouts/slideLayout529.xml"/><Relationship Id="rId2" Type="http://schemas.openxmlformats.org/officeDocument/2006/relationships/slideLayout" Target="../slideLayouts/slideLayout519.xml"/><Relationship Id="rId1" Type="http://schemas.openxmlformats.org/officeDocument/2006/relationships/slideLayout" Target="../slideLayouts/slideLayout518.xml"/><Relationship Id="rId6" Type="http://schemas.openxmlformats.org/officeDocument/2006/relationships/slideLayout" Target="../slideLayouts/slideLayout523.xml"/><Relationship Id="rId11" Type="http://schemas.openxmlformats.org/officeDocument/2006/relationships/slideLayout" Target="../slideLayouts/slideLayout528.xml"/><Relationship Id="rId5" Type="http://schemas.openxmlformats.org/officeDocument/2006/relationships/slideLayout" Target="../slideLayouts/slideLayout522.xml"/><Relationship Id="rId10" Type="http://schemas.openxmlformats.org/officeDocument/2006/relationships/slideLayout" Target="../slideLayouts/slideLayout527.xml"/><Relationship Id="rId4" Type="http://schemas.openxmlformats.org/officeDocument/2006/relationships/slideLayout" Target="../slideLayouts/slideLayout521.xml"/><Relationship Id="rId9" Type="http://schemas.openxmlformats.org/officeDocument/2006/relationships/slideLayout" Target="../slideLayouts/slideLayout526.xml"/></Relationships>
</file>

<file path=ppt/slideMasters/_rels/slideMaster43.xml.rels><?xml version="1.0" encoding="UTF-8" standalone="yes"?>
<Relationships xmlns="http://schemas.openxmlformats.org/package/2006/relationships"><Relationship Id="rId8" Type="http://schemas.openxmlformats.org/officeDocument/2006/relationships/slideLayout" Target="../slideLayouts/slideLayout537.xml"/><Relationship Id="rId13" Type="http://schemas.openxmlformats.org/officeDocument/2006/relationships/theme" Target="../theme/theme43.xml"/><Relationship Id="rId3" Type="http://schemas.openxmlformats.org/officeDocument/2006/relationships/slideLayout" Target="../slideLayouts/slideLayout532.xml"/><Relationship Id="rId7" Type="http://schemas.openxmlformats.org/officeDocument/2006/relationships/slideLayout" Target="../slideLayouts/slideLayout536.xml"/><Relationship Id="rId12" Type="http://schemas.openxmlformats.org/officeDocument/2006/relationships/slideLayout" Target="../slideLayouts/slideLayout541.xml"/><Relationship Id="rId2" Type="http://schemas.openxmlformats.org/officeDocument/2006/relationships/slideLayout" Target="../slideLayouts/slideLayout531.xml"/><Relationship Id="rId1" Type="http://schemas.openxmlformats.org/officeDocument/2006/relationships/slideLayout" Target="../slideLayouts/slideLayout530.xml"/><Relationship Id="rId6" Type="http://schemas.openxmlformats.org/officeDocument/2006/relationships/slideLayout" Target="../slideLayouts/slideLayout535.xml"/><Relationship Id="rId11" Type="http://schemas.openxmlformats.org/officeDocument/2006/relationships/slideLayout" Target="../slideLayouts/slideLayout540.xml"/><Relationship Id="rId5" Type="http://schemas.openxmlformats.org/officeDocument/2006/relationships/slideLayout" Target="../slideLayouts/slideLayout534.xml"/><Relationship Id="rId10" Type="http://schemas.openxmlformats.org/officeDocument/2006/relationships/slideLayout" Target="../slideLayouts/slideLayout539.xml"/><Relationship Id="rId4" Type="http://schemas.openxmlformats.org/officeDocument/2006/relationships/slideLayout" Target="../slideLayouts/slideLayout533.xml"/><Relationship Id="rId9" Type="http://schemas.openxmlformats.org/officeDocument/2006/relationships/slideLayout" Target="../slideLayouts/slideLayout538.xml"/></Relationships>
</file>

<file path=ppt/slideMasters/_rels/slideMaster44.xml.rels><?xml version="1.0" encoding="UTF-8" standalone="yes"?>
<Relationships xmlns="http://schemas.openxmlformats.org/package/2006/relationships"><Relationship Id="rId8" Type="http://schemas.openxmlformats.org/officeDocument/2006/relationships/slideLayout" Target="../slideLayouts/slideLayout549.xml"/><Relationship Id="rId13" Type="http://schemas.openxmlformats.org/officeDocument/2006/relationships/theme" Target="../theme/theme44.xml"/><Relationship Id="rId3" Type="http://schemas.openxmlformats.org/officeDocument/2006/relationships/slideLayout" Target="../slideLayouts/slideLayout544.xml"/><Relationship Id="rId7" Type="http://schemas.openxmlformats.org/officeDocument/2006/relationships/slideLayout" Target="../slideLayouts/slideLayout548.xml"/><Relationship Id="rId12" Type="http://schemas.openxmlformats.org/officeDocument/2006/relationships/slideLayout" Target="../slideLayouts/slideLayout553.xml"/><Relationship Id="rId2" Type="http://schemas.openxmlformats.org/officeDocument/2006/relationships/slideLayout" Target="../slideLayouts/slideLayout543.xml"/><Relationship Id="rId1" Type="http://schemas.openxmlformats.org/officeDocument/2006/relationships/slideLayout" Target="../slideLayouts/slideLayout542.xml"/><Relationship Id="rId6" Type="http://schemas.openxmlformats.org/officeDocument/2006/relationships/slideLayout" Target="../slideLayouts/slideLayout547.xml"/><Relationship Id="rId11" Type="http://schemas.openxmlformats.org/officeDocument/2006/relationships/slideLayout" Target="../slideLayouts/slideLayout552.xml"/><Relationship Id="rId5" Type="http://schemas.openxmlformats.org/officeDocument/2006/relationships/slideLayout" Target="../slideLayouts/slideLayout546.xml"/><Relationship Id="rId10" Type="http://schemas.openxmlformats.org/officeDocument/2006/relationships/slideLayout" Target="../slideLayouts/slideLayout551.xml"/><Relationship Id="rId4" Type="http://schemas.openxmlformats.org/officeDocument/2006/relationships/slideLayout" Target="../slideLayouts/slideLayout545.xml"/><Relationship Id="rId9" Type="http://schemas.openxmlformats.org/officeDocument/2006/relationships/slideLayout" Target="../slideLayouts/slideLayout550.xml"/></Relationships>
</file>

<file path=ppt/slideMasters/_rels/slideMaster45.xml.rels><?xml version="1.0" encoding="UTF-8" standalone="yes"?>
<Relationships xmlns="http://schemas.openxmlformats.org/package/2006/relationships"><Relationship Id="rId8" Type="http://schemas.openxmlformats.org/officeDocument/2006/relationships/slideLayout" Target="../slideLayouts/slideLayout561.xml"/><Relationship Id="rId13" Type="http://schemas.openxmlformats.org/officeDocument/2006/relationships/theme" Target="../theme/theme45.xml"/><Relationship Id="rId3" Type="http://schemas.openxmlformats.org/officeDocument/2006/relationships/slideLayout" Target="../slideLayouts/slideLayout556.xml"/><Relationship Id="rId7" Type="http://schemas.openxmlformats.org/officeDocument/2006/relationships/slideLayout" Target="../slideLayouts/slideLayout560.xml"/><Relationship Id="rId12" Type="http://schemas.openxmlformats.org/officeDocument/2006/relationships/slideLayout" Target="../slideLayouts/slideLayout565.xml"/><Relationship Id="rId2" Type="http://schemas.openxmlformats.org/officeDocument/2006/relationships/slideLayout" Target="../slideLayouts/slideLayout555.xml"/><Relationship Id="rId1" Type="http://schemas.openxmlformats.org/officeDocument/2006/relationships/slideLayout" Target="../slideLayouts/slideLayout554.xml"/><Relationship Id="rId6" Type="http://schemas.openxmlformats.org/officeDocument/2006/relationships/slideLayout" Target="../slideLayouts/slideLayout559.xml"/><Relationship Id="rId11" Type="http://schemas.openxmlformats.org/officeDocument/2006/relationships/slideLayout" Target="../slideLayouts/slideLayout564.xml"/><Relationship Id="rId5" Type="http://schemas.openxmlformats.org/officeDocument/2006/relationships/slideLayout" Target="../slideLayouts/slideLayout558.xml"/><Relationship Id="rId10" Type="http://schemas.openxmlformats.org/officeDocument/2006/relationships/slideLayout" Target="../slideLayouts/slideLayout563.xml"/><Relationship Id="rId4" Type="http://schemas.openxmlformats.org/officeDocument/2006/relationships/slideLayout" Target="../slideLayouts/slideLayout557.xml"/><Relationship Id="rId9" Type="http://schemas.openxmlformats.org/officeDocument/2006/relationships/slideLayout" Target="../slideLayouts/slideLayout562.xml"/></Relationships>
</file>

<file path=ppt/slideMasters/_rels/slideMaster46.xml.rels><?xml version="1.0" encoding="UTF-8" standalone="yes"?>
<Relationships xmlns="http://schemas.openxmlformats.org/package/2006/relationships"><Relationship Id="rId8" Type="http://schemas.openxmlformats.org/officeDocument/2006/relationships/slideLayout" Target="../slideLayouts/slideLayout573.xml"/><Relationship Id="rId13" Type="http://schemas.openxmlformats.org/officeDocument/2006/relationships/theme" Target="../theme/theme46.xml"/><Relationship Id="rId3" Type="http://schemas.openxmlformats.org/officeDocument/2006/relationships/slideLayout" Target="../slideLayouts/slideLayout568.xml"/><Relationship Id="rId7" Type="http://schemas.openxmlformats.org/officeDocument/2006/relationships/slideLayout" Target="../slideLayouts/slideLayout572.xml"/><Relationship Id="rId12" Type="http://schemas.openxmlformats.org/officeDocument/2006/relationships/slideLayout" Target="../slideLayouts/slideLayout577.xml"/><Relationship Id="rId2" Type="http://schemas.openxmlformats.org/officeDocument/2006/relationships/slideLayout" Target="../slideLayouts/slideLayout567.xml"/><Relationship Id="rId1" Type="http://schemas.openxmlformats.org/officeDocument/2006/relationships/slideLayout" Target="../slideLayouts/slideLayout566.xml"/><Relationship Id="rId6" Type="http://schemas.openxmlformats.org/officeDocument/2006/relationships/slideLayout" Target="../slideLayouts/slideLayout571.xml"/><Relationship Id="rId11" Type="http://schemas.openxmlformats.org/officeDocument/2006/relationships/slideLayout" Target="../slideLayouts/slideLayout576.xml"/><Relationship Id="rId5" Type="http://schemas.openxmlformats.org/officeDocument/2006/relationships/slideLayout" Target="../slideLayouts/slideLayout570.xml"/><Relationship Id="rId10" Type="http://schemas.openxmlformats.org/officeDocument/2006/relationships/slideLayout" Target="../slideLayouts/slideLayout575.xml"/><Relationship Id="rId4" Type="http://schemas.openxmlformats.org/officeDocument/2006/relationships/slideLayout" Target="../slideLayouts/slideLayout569.xml"/><Relationship Id="rId9" Type="http://schemas.openxmlformats.org/officeDocument/2006/relationships/slideLayout" Target="../slideLayouts/slideLayout574.xml"/></Relationships>
</file>

<file path=ppt/slideMasters/_rels/slideMaster47.xml.rels><?xml version="1.0" encoding="UTF-8" standalone="yes"?>
<Relationships xmlns="http://schemas.openxmlformats.org/package/2006/relationships"><Relationship Id="rId8" Type="http://schemas.openxmlformats.org/officeDocument/2006/relationships/slideLayout" Target="../slideLayouts/slideLayout585.xml"/><Relationship Id="rId13" Type="http://schemas.openxmlformats.org/officeDocument/2006/relationships/theme" Target="../theme/theme47.xml"/><Relationship Id="rId3" Type="http://schemas.openxmlformats.org/officeDocument/2006/relationships/slideLayout" Target="../slideLayouts/slideLayout580.xml"/><Relationship Id="rId7" Type="http://schemas.openxmlformats.org/officeDocument/2006/relationships/slideLayout" Target="../slideLayouts/slideLayout584.xml"/><Relationship Id="rId12" Type="http://schemas.openxmlformats.org/officeDocument/2006/relationships/slideLayout" Target="../slideLayouts/slideLayout589.xml"/><Relationship Id="rId2" Type="http://schemas.openxmlformats.org/officeDocument/2006/relationships/slideLayout" Target="../slideLayouts/slideLayout579.xml"/><Relationship Id="rId1" Type="http://schemas.openxmlformats.org/officeDocument/2006/relationships/slideLayout" Target="../slideLayouts/slideLayout578.xml"/><Relationship Id="rId6" Type="http://schemas.openxmlformats.org/officeDocument/2006/relationships/slideLayout" Target="../slideLayouts/slideLayout583.xml"/><Relationship Id="rId11" Type="http://schemas.openxmlformats.org/officeDocument/2006/relationships/slideLayout" Target="../slideLayouts/slideLayout588.xml"/><Relationship Id="rId5" Type="http://schemas.openxmlformats.org/officeDocument/2006/relationships/slideLayout" Target="../slideLayouts/slideLayout582.xml"/><Relationship Id="rId10" Type="http://schemas.openxmlformats.org/officeDocument/2006/relationships/slideLayout" Target="../slideLayouts/slideLayout587.xml"/><Relationship Id="rId4" Type="http://schemas.openxmlformats.org/officeDocument/2006/relationships/slideLayout" Target="../slideLayouts/slideLayout581.xml"/><Relationship Id="rId9" Type="http://schemas.openxmlformats.org/officeDocument/2006/relationships/slideLayout" Target="../slideLayouts/slideLayout586.xml"/></Relationships>
</file>

<file path=ppt/slideMasters/_rels/slideMaster48.xml.rels><?xml version="1.0" encoding="UTF-8" standalone="yes"?>
<Relationships xmlns="http://schemas.openxmlformats.org/package/2006/relationships"><Relationship Id="rId8" Type="http://schemas.openxmlformats.org/officeDocument/2006/relationships/slideLayout" Target="../slideLayouts/slideLayout597.xml"/><Relationship Id="rId13" Type="http://schemas.openxmlformats.org/officeDocument/2006/relationships/theme" Target="../theme/theme48.xml"/><Relationship Id="rId3" Type="http://schemas.openxmlformats.org/officeDocument/2006/relationships/slideLayout" Target="../slideLayouts/slideLayout592.xml"/><Relationship Id="rId7" Type="http://schemas.openxmlformats.org/officeDocument/2006/relationships/slideLayout" Target="../slideLayouts/slideLayout596.xml"/><Relationship Id="rId12" Type="http://schemas.openxmlformats.org/officeDocument/2006/relationships/slideLayout" Target="../slideLayouts/slideLayout601.xml"/><Relationship Id="rId2" Type="http://schemas.openxmlformats.org/officeDocument/2006/relationships/slideLayout" Target="../slideLayouts/slideLayout591.xml"/><Relationship Id="rId1" Type="http://schemas.openxmlformats.org/officeDocument/2006/relationships/slideLayout" Target="../slideLayouts/slideLayout590.xml"/><Relationship Id="rId6" Type="http://schemas.openxmlformats.org/officeDocument/2006/relationships/slideLayout" Target="../slideLayouts/slideLayout595.xml"/><Relationship Id="rId11" Type="http://schemas.openxmlformats.org/officeDocument/2006/relationships/slideLayout" Target="../slideLayouts/slideLayout600.xml"/><Relationship Id="rId5" Type="http://schemas.openxmlformats.org/officeDocument/2006/relationships/slideLayout" Target="../slideLayouts/slideLayout594.xml"/><Relationship Id="rId10" Type="http://schemas.openxmlformats.org/officeDocument/2006/relationships/slideLayout" Target="../slideLayouts/slideLayout599.xml"/><Relationship Id="rId4" Type="http://schemas.openxmlformats.org/officeDocument/2006/relationships/slideLayout" Target="../slideLayouts/slideLayout593.xml"/><Relationship Id="rId9" Type="http://schemas.openxmlformats.org/officeDocument/2006/relationships/slideLayout" Target="../slideLayouts/slideLayout598.xml"/></Relationships>
</file>

<file path=ppt/slideMasters/_rels/slideMaster49.xml.rels><?xml version="1.0" encoding="UTF-8" standalone="yes"?>
<Relationships xmlns="http://schemas.openxmlformats.org/package/2006/relationships"><Relationship Id="rId8" Type="http://schemas.openxmlformats.org/officeDocument/2006/relationships/slideLayout" Target="../slideLayouts/slideLayout609.xml"/><Relationship Id="rId13" Type="http://schemas.openxmlformats.org/officeDocument/2006/relationships/theme" Target="../theme/theme49.xml"/><Relationship Id="rId3" Type="http://schemas.openxmlformats.org/officeDocument/2006/relationships/slideLayout" Target="../slideLayouts/slideLayout604.xml"/><Relationship Id="rId7" Type="http://schemas.openxmlformats.org/officeDocument/2006/relationships/slideLayout" Target="../slideLayouts/slideLayout608.xml"/><Relationship Id="rId12" Type="http://schemas.openxmlformats.org/officeDocument/2006/relationships/slideLayout" Target="../slideLayouts/slideLayout613.xml"/><Relationship Id="rId2" Type="http://schemas.openxmlformats.org/officeDocument/2006/relationships/slideLayout" Target="../slideLayouts/slideLayout603.xml"/><Relationship Id="rId1" Type="http://schemas.openxmlformats.org/officeDocument/2006/relationships/slideLayout" Target="../slideLayouts/slideLayout602.xml"/><Relationship Id="rId6" Type="http://schemas.openxmlformats.org/officeDocument/2006/relationships/slideLayout" Target="../slideLayouts/slideLayout607.xml"/><Relationship Id="rId11" Type="http://schemas.openxmlformats.org/officeDocument/2006/relationships/slideLayout" Target="../slideLayouts/slideLayout612.xml"/><Relationship Id="rId5" Type="http://schemas.openxmlformats.org/officeDocument/2006/relationships/slideLayout" Target="../slideLayouts/slideLayout606.xml"/><Relationship Id="rId10" Type="http://schemas.openxmlformats.org/officeDocument/2006/relationships/slideLayout" Target="../slideLayouts/slideLayout611.xml"/><Relationship Id="rId4" Type="http://schemas.openxmlformats.org/officeDocument/2006/relationships/slideLayout" Target="../slideLayouts/slideLayout605.xml"/><Relationship Id="rId9" Type="http://schemas.openxmlformats.org/officeDocument/2006/relationships/slideLayout" Target="../slideLayouts/slideLayout61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6" Type="http://schemas.openxmlformats.org/officeDocument/2006/relationships/theme" Target="../theme/theme5.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slideLayout" Target="../slideLayouts/slideLayout6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s>
</file>

<file path=ppt/slideMasters/_rels/slideMaster50.xml.rels><?xml version="1.0" encoding="UTF-8" standalone="yes"?>
<Relationships xmlns="http://schemas.openxmlformats.org/package/2006/relationships"><Relationship Id="rId8" Type="http://schemas.openxmlformats.org/officeDocument/2006/relationships/slideLayout" Target="../slideLayouts/slideLayout621.xml"/><Relationship Id="rId13" Type="http://schemas.openxmlformats.org/officeDocument/2006/relationships/theme" Target="../theme/theme50.xml"/><Relationship Id="rId3" Type="http://schemas.openxmlformats.org/officeDocument/2006/relationships/slideLayout" Target="../slideLayouts/slideLayout616.xml"/><Relationship Id="rId7" Type="http://schemas.openxmlformats.org/officeDocument/2006/relationships/slideLayout" Target="../slideLayouts/slideLayout620.xml"/><Relationship Id="rId12" Type="http://schemas.openxmlformats.org/officeDocument/2006/relationships/slideLayout" Target="../slideLayouts/slideLayout625.xml"/><Relationship Id="rId2" Type="http://schemas.openxmlformats.org/officeDocument/2006/relationships/slideLayout" Target="../slideLayouts/slideLayout615.xml"/><Relationship Id="rId1" Type="http://schemas.openxmlformats.org/officeDocument/2006/relationships/slideLayout" Target="../slideLayouts/slideLayout614.xml"/><Relationship Id="rId6" Type="http://schemas.openxmlformats.org/officeDocument/2006/relationships/slideLayout" Target="../slideLayouts/slideLayout619.xml"/><Relationship Id="rId11" Type="http://schemas.openxmlformats.org/officeDocument/2006/relationships/slideLayout" Target="../slideLayouts/slideLayout624.xml"/><Relationship Id="rId5" Type="http://schemas.openxmlformats.org/officeDocument/2006/relationships/slideLayout" Target="../slideLayouts/slideLayout618.xml"/><Relationship Id="rId10" Type="http://schemas.openxmlformats.org/officeDocument/2006/relationships/slideLayout" Target="../slideLayouts/slideLayout623.xml"/><Relationship Id="rId4" Type="http://schemas.openxmlformats.org/officeDocument/2006/relationships/slideLayout" Target="../slideLayouts/slideLayout617.xml"/><Relationship Id="rId9" Type="http://schemas.openxmlformats.org/officeDocument/2006/relationships/slideLayout" Target="../slideLayouts/slideLayout622.xml"/></Relationships>
</file>

<file path=ppt/slideMasters/_rels/slideMaster51.xml.rels><?xml version="1.0" encoding="UTF-8" standalone="yes"?>
<Relationships xmlns="http://schemas.openxmlformats.org/package/2006/relationships"><Relationship Id="rId8" Type="http://schemas.openxmlformats.org/officeDocument/2006/relationships/slideLayout" Target="../slideLayouts/slideLayout633.xml"/><Relationship Id="rId3" Type="http://schemas.openxmlformats.org/officeDocument/2006/relationships/slideLayout" Target="../slideLayouts/slideLayout628.xml"/><Relationship Id="rId7" Type="http://schemas.openxmlformats.org/officeDocument/2006/relationships/slideLayout" Target="../slideLayouts/slideLayout632.xml"/><Relationship Id="rId12" Type="http://schemas.openxmlformats.org/officeDocument/2006/relationships/theme" Target="../theme/theme51.xml"/><Relationship Id="rId2" Type="http://schemas.openxmlformats.org/officeDocument/2006/relationships/slideLayout" Target="../slideLayouts/slideLayout627.xml"/><Relationship Id="rId1" Type="http://schemas.openxmlformats.org/officeDocument/2006/relationships/slideLayout" Target="../slideLayouts/slideLayout626.xml"/><Relationship Id="rId6" Type="http://schemas.openxmlformats.org/officeDocument/2006/relationships/slideLayout" Target="../slideLayouts/slideLayout631.xml"/><Relationship Id="rId11" Type="http://schemas.openxmlformats.org/officeDocument/2006/relationships/slideLayout" Target="../slideLayouts/slideLayout636.xml"/><Relationship Id="rId5" Type="http://schemas.openxmlformats.org/officeDocument/2006/relationships/slideLayout" Target="../slideLayouts/slideLayout630.xml"/><Relationship Id="rId10" Type="http://schemas.openxmlformats.org/officeDocument/2006/relationships/slideLayout" Target="../slideLayouts/slideLayout635.xml"/><Relationship Id="rId4" Type="http://schemas.openxmlformats.org/officeDocument/2006/relationships/slideLayout" Target="../slideLayouts/slideLayout629.xml"/><Relationship Id="rId9" Type="http://schemas.openxmlformats.org/officeDocument/2006/relationships/slideLayout" Target="../slideLayouts/slideLayout634.xml"/></Relationships>
</file>

<file path=ppt/slideMasters/_rels/slideMaster52.xml.rels><?xml version="1.0" encoding="UTF-8" standalone="yes"?>
<Relationships xmlns="http://schemas.openxmlformats.org/package/2006/relationships"><Relationship Id="rId8" Type="http://schemas.openxmlformats.org/officeDocument/2006/relationships/slideLayout" Target="../slideLayouts/slideLayout644.xml"/><Relationship Id="rId3" Type="http://schemas.openxmlformats.org/officeDocument/2006/relationships/slideLayout" Target="../slideLayouts/slideLayout639.xml"/><Relationship Id="rId7" Type="http://schemas.openxmlformats.org/officeDocument/2006/relationships/slideLayout" Target="../slideLayouts/slideLayout643.xml"/><Relationship Id="rId12" Type="http://schemas.openxmlformats.org/officeDocument/2006/relationships/theme" Target="../theme/theme52.xml"/><Relationship Id="rId2" Type="http://schemas.openxmlformats.org/officeDocument/2006/relationships/slideLayout" Target="../slideLayouts/slideLayout638.xml"/><Relationship Id="rId1" Type="http://schemas.openxmlformats.org/officeDocument/2006/relationships/slideLayout" Target="../slideLayouts/slideLayout637.xml"/><Relationship Id="rId6" Type="http://schemas.openxmlformats.org/officeDocument/2006/relationships/slideLayout" Target="../slideLayouts/slideLayout642.xml"/><Relationship Id="rId11" Type="http://schemas.openxmlformats.org/officeDocument/2006/relationships/slideLayout" Target="../slideLayouts/slideLayout647.xml"/><Relationship Id="rId5" Type="http://schemas.openxmlformats.org/officeDocument/2006/relationships/slideLayout" Target="../slideLayouts/slideLayout641.xml"/><Relationship Id="rId10" Type="http://schemas.openxmlformats.org/officeDocument/2006/relationships/slideLayout" Target="../slideLayouts/slideLayout646.xml"/><Relationship Id="rId4" Type="http://schemas.openxmlformats.org/officeDocument/2006/relationships/slideLayout" Target="../slideLayouts/slideLayout640.xml"/><Relationship Id="rId9" Type="http://schemas.openxmlformats.org/officeDocument/2006/relationships/slideLayout" Target="../slideLayouts/slideLayout645.xml"/></Relationships>
</file>

<file path=ppt/slideMasters/_rels/slideMaster53.xml.rels><?xml version="1.0" encoding="UTF-8" standalone="yes"?>
<Relationships xmlns="http://schemas.openxmlformats.org/package/2006/relationships"><Relationship Id="rId8" Type="http://schemas.openxmlformats.org/officeDocument/2006/relationships/slideLayout" Target="../slideLayouts/slideLayout655.xml"/><Relationship Id="rId3" Type="http://schemas.openxmlformats.org/officeDocument/2006/relationships/slideLayout" Target="../slideLayouts/slideLayout650.xml"/><Relationship Id="rId7" Type="http://schemas.openxmlformats.org/officeDocument/2006/relationships/slideLayout" Target="../slideLayouts/slideLayout654.xml"/><Relationship Id="rId12" Type="http://schemas.openxmlformats.org/officeDocument/2006/relationships/theme" Target="../theme/theme53.xml"/><Relationship Id="rId2" Type="http://schemas.openxmlformats.org/officeDocument/2006/relationships/slideLayout" Target="../slideLayouts/slideLayout649.xml"/><Relationship Id="rId1" Type="http://schemas.openxmlformats.org/officeDocument/2006/relationships/slideLayout" Target="../slideLayouts/slideLayout648.xml"/><Relationship Id="rId6" Type="http://schemas.openxmlformats.org/officeDocument/2006/relationships/slideLayout" Target="../slideLayouts/slideLayout653.xml"/><Relationship Id="rId11" Type="http://schemas.openxmlformats.org/officeDocument/2006/relationships/slideLayout" Target="../slideLayouts/slideLayout658.xml"/><Relationship Id="rId5" Type="http://schemas.openxmlformats.org/officeDocument/2006/relationships/slideLayout" Target="../slideLayouts/slideLayout652.xml"/><Relationship Id="rId10" Type="http://schemas.openxmlformats.org/officeDocument/2006/relationships/slideLayout" Target="../slideLayouts/slideLayout657.xml"/><Relationship Id="rId4" Type="http://schemas.openxmlformats.org/officeDocument/2006/relationships/slideLayout" Target="../slideLayouts/slideLayout651.xml"/><Relationship Id="rId9" Type="http://schemas.openxmlformats.org/officeDocument/2006/relationships/slideLayout" Target="../slideLayouts/slideLayout656.xml"/></Relationships>
</file>

<file path=ppt/slideMasters/_rels/slideMaster54.xml.rels><?xml version="1.0" encoding="UTF-8" standalone="yes"?>
<Relationships xmlns="http://schemas.openxmlformats.org/package/2006/relationships"><Relationship Id="rId8" Type="http://schemas.openxmlformats.org/officeDocument/2006/relationships/slideLayout" Target="../slideLayouts/slideLayout666.xml"/><Relationship Id="rId3" Type="http://schemas.openxmlformats.org/officeDocument/2006/relationships/slideLayout" Target="../slideLayouts/slideLayout661.xml"/><Relationship Id="rId7" Type="http://schemas.openxmlformats.org/officeDocument/2006/relationships/slideLayout" Target="../slideLayouts/slideLayout665.xml"/><Relationship Id="rId12" Type="http://schemas.openxmlformats.org/officeDocument/2006/relationships/theme" Target="../theme/theme54.xml"/><Relationship Id="rId2" Type="http://schemas.openxmlformats.org/officeDocument/2006/relationships/slideLayout" Target="../slideLayouts/slideLayout660.xml"/><Relationship Id="rId1" Type="http://schemas.openxmlformats.org/officeDocument/2006/relationships/slideLayout" Target="../slideLayouts/slideLayout659.xml"/><Relationship Id="rId6" Type="http://schemas.openxmlformats.org/officeDocument/2006/relationships/slideLayout" Target="../slideLayouts/slideLayout664.xml"/><Relationship Id="rId11" Type="http://schemas.openxmlformats.org/officeDocument/2006/relationships/slideLayout" Target="../slideLayouts/slideLayout669.xml"/><Relationship Id="rId5" Type="http://schemas.openxmlformats.org/officeDocument/2006/relationships/slideLayout" Target="../slideLayouts/slideLayout663.xml"/><Relationship Id="rId10" Type="http://schemas.openxmlformats.org/officeDocument/2006/relationships/slideLayout" Target="../slideLayouts/slideLayout668.xml"/><Relationship Id="rId4" Type="http://schemas.openxmlformats.org/officeDocument/2006/relationships/slideLayout" Target="../slideLayouts/slideLayout662.xml"/><Relationship Id="rId9" Type="http://schemas.openxmlformats.org/officeDocument/2006/relationships/slideLayout" Target="../slideLayouts/slideLayout667.xml"/></Relationships>
</file>

<file path=ppt/slideMasters/_rels/slideMaster55.xml.rels><?xml version="1.0" encoding="UTF-8" standalone="yes"?>
<Relationships xmlns="http://schemas.openxmlformats.org/package/2006/relationships"><Relationship Id="rId8" Type="http://schemas.openxmlformats.org/officeDocument/2006/relationships/slideLayout" Target="../slideLayouts/slideLayout677.xml"/><Relationship Id="rId3" Type="http://schemas.openxmlformats.org/officeDocument/2006/relationships/slideLayout" Target="../slideLayouts/slideLayout672.xml"/><Relationship Id="rId7" Type="http://schemas.openxmlformats.org/officeDocument/2006/relationships/slideLayout" Target="../slideLayouts/slideLayout676.xml"/><Relationship Id="rId12" Type="http://schemas.openxmlformats.org/officeDocument/2006/relationships/theme" Target="../theme/theme55.xml"/><Relationship Id="rId2" Type="http://schemas.openxmlformats.org/officeDocument/2006/relationships/slideLayout" Target="../slideLayouts/slideLayout671.xml"/><Relationship Id="rId1" Type="http://schemas.openxmlformats.org/officeDocument/2006/relationships/slideLayout" Target="../slideLayouts/slideLayout670.xml"/><Relationship Id="rId6" Type="http://schemas.openxmlformats.org/officeDocument/2006/relationships/slideLayout" Target="../slideLayouts/slideLayout675.xml"/><Relationship Id="rId11" Type="http://schemas.openxmlformats.org/officeDocument/2006/relationships/slideLayout" Target="../slideLayouts/slideLayout680.xml"/><Relationship Id="rId5" Type="http://schemas.openxmlformats.org/officeDocument/2006/relationships/slideLayout" Target="../slideLayouts/slideLayout674.xml"/><Relationship Id="rId10" Type="http://schemas.openxmlformats.org/officeDocument/2006/relationships/slideLayout" Target="../slideLayouts/slideLayout679.xml"/><Relationship Id="rId4" Type="http://schemas.openxmlformats.org/officeDocument/2006/relationships/slideLayout" Target="../slideLayouts/slideLayout673.xml"/><Relationship Id="rId9" Type="http://schemas.openxmlformats.org/officeDocument/2006/relationships/slideLayout" Target="../slideLayouts/slideLayout678.xml"/></Relationships>
</file>

<file path=ppt/slideMasters/_rels/slideMaster56.xml.rels><?xml version="1.0" encoding="UTF-8" standalone="yes"?>
<Relationships xmlns="http://schemas.openxmlformats.org/package/2006/relationships"><Relationship Id="rId8" Type="http://schemas.openxmlformats.org/officeDocument/2006/relationships/slideLayout" Target="../slideLayouts/slideLayout688.xml"/><Relationship Id="rId3" Type="http://schemas.openxmlformats.org/officeDocument/2006/relationships/slideLayout" Target="../slideLayouts/slideLayout683.xml"/><Relationship Id="rId7" Type="http://schemas.openxmlformats.org/officeDocument/2006/relationships/slideLayout" Target="../slideLayouts/slideLayout687.xml"/><Relationship Id="rId12" Type="http://schemas.openxmlformats.org/officeDocument/2006/relationships/theme" Target="../theme/theme56.xml"/><Relationship Id="rId2" Type="http://schemas.openxmlformats.org/officeDocument/2006/relationships/slideLayout" Target="../slideLayouts/slideLayout682.xml"/><Relationship Id="rId1" Type="http://schemas.openxmlformats.org/officeDocument/2006/relationships/slideLayout" Target="../slideLayouts/slideLayout681.xml"/><Relationship Id="rId6" Type="http://schemas.openxmlformats.org/officeDocument/2006/relationships/slideLayout" Target="../slideLayouts/slideLayout686.xml"/><Relationship Id="rId11" Type="http://schemas.openxmlformats.org/officeDocument/2006/relationships/slideLayout" Target="../slideLayouts/slideLayout691.xml"/><Relationship Id="rId5" Type="http://schemas.openxmlformats.org/officeDocument/2006/relationships/slideLayout" Target="../slideLayouts/slideLayout685.xml"/><Relationship Id="rId10" Type="http://schemas.openxmlformats.org/officeDocument/2006/relationships/slideLayout" Target="../slideLayouts/slideLayout690.xml"/><Relationship Id="rId4" Type="http://schemas.openxmlformats.org/officeDocument/2006/relationships/slideLayout" Target="../slideLayouts/slideLayout684.xml"/><Relationship Id="rId9" Type="http://schemas.openxmlformats.org/officeDocument/2006/relationships/slideLayout" Target="../slideLayouts/slideLayout689.xml"/></Relationships>
</file>

<file path=ppt/slideMasters/_rels/slideMaster57.xml.rels><?xml version="1.0" encoding="UTF-8" standalone="yes"?>
<Relationships xmlns="http://schemas.openxmlformats.org/package/2006/relationships"><Relationship Id="rId8" Type="http://schemas.openxmlformats.org/officeDocument/2006/relationships/slideLayout" Target="../slideLayouts/slideLayout699.xml"/><Relationship Id="rId3" Type="http://schemas.openxmlformats.org/officeDocument/2006/relationships/slideLayout" Target="../slideLayouts/slideLayout694.xml"/><Relationship Id="rId7" Type="http://schemas.openxmlformats.org/officeDocument/2006/relationships/slideLayout" Target="../slideLayouts/slideLayout698.xml"/><Relationship Id="rId12" Type="http://schemas.openxmlformats.org/officeDocument/2006/relationships/theme" Target="../theme/theme57.xml"/><Relationship Id="rId2" Type="http://schemas.openxmlformats.org/officeDocument/2006/relationships/slideLayout" Target="../slideLayouts/slideLayout693.xml"/><Relationship Id="rId1" Type="http://schemas.openxmlformats.org/officeDocument/2006/relationships/slideLayout" Target="../slideLayouts/slideLayout692.xml"/><Relationship Id="rId6" Type="http://schemas.openxmlformats.org/officeDocument/2006/relationships/slideLayout" Target="../slideLayouts/slideLayout697.xml"/><Relationship Id="rId11" Type="http://schemas.openxmlformats.org/officeDocument/2006/relationships/slideLayout" Target="../slideLayouts/slideLayout702.xml"/><Relationship Id="rId5" Type="http://schemas.openxmlformats.org/officeDocument/2006/relationships/slideLayout" Target="../slideLayouts/slideLayout696.xml"/><Relationship Id="rId10" Type="http://schemas.openxmlformats.org/officeDocument/2006/relationships/slideLayout" Target="../slideLayouts/slideLayout701.xml"/><Relationship Id="rId4" Type="http://schemas.openxmlformats.org/officeDocument/2006/relationships/slideLayout" Target="../slideLayouts/slideLayout695.xml"/><Relationship Id="rId9" Type="http://schemas.openxmlformats.org/officeDocument/2006/relationships/slideLayout" Target="../slideLayouts/slideLayout700.xml"/></Relationships>
</file>

<file path=ppt/slideMasters/_rels/slideMaster58.xml.rels><?xml version="1.0" encoding="UTF-8" standalone="yes"?>
<Relationships xmlns="http://schemas.openxmlformats.org/package/2006/relationships"><Relationship Id="rId8" Type="http://schemas.openxmlformats.org/officeDocument/2006/relationships/slideLayout" Target="../slideLayouts/slideLayout710.xml"/><Relationship Id="rId3" Type="http://schemas.openxmlformats.org/officeDocument/2006/relationships/slideLayout" Target="../slideLayouts/slideLayout705.xml"/><Relationship Id="rId7" Type="http://schemas.openxmlformats.org/officeDocument/2006/relationships/slideLayout" Target="../slideLayouts/slideLayout709.xml"/><Relationship Id="rId12" Type="http://schemas.openxmlformats.org/officeDocument/2006/relationships/theme" Target="../theme/theme58.xml"/><Relationship Id="rId2" Type="http://schemas.openxmlformats.org/officeDocument/2006/relationships/slideLayout" Target="../slideLayouts/slideLayout704.xml"/><Relationship Id="rId1" Type="http://schemas.openxmlformats.org/officeDocument/2006/relationships/slideLayout" Target="../slideLayouts/slideLayout703.xml"/><Relationship Id="rId6" Type="http://schemas.openxmlformats.org/officeDocument/2006/relationships/slideLayout" Target="../slideLayouts/slideLayout708.xml"/><Relationship Id="rId11" Type="http://schemas.openxmlformats.org/officeDocument/2006/relationships/slideLayout" Target="../slideLayouts/slideLayout713.xml"/><Relationship Id="rId5" Type="http://schemas.openxmlformats.org/officeDocument/2006/relationships/slideLayout" Target="../slideLayouts/slideLayout707.xml"/><Relationship Id="rId10" Type="http://schemas.openxmlformats.org/officeDocument/2006/relationships/slideLayout" Target="../slideLayouts/slideLayout712.xml"/><Relationship Id="rId4" Type="http://schemas.openxmlformats.org/officeDocument/2006/relationships/slideLayout" Target="../slideLayouts/slideLayout706.xml"/><Relationship Id="rId9" Type="http://schemas.openxmlformats.org/officeDocument/2006/relationships/slideLayout" Target="../slideLayouts/slideLayout71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6" Type="http://schemas.openxmlformats.org/officeDocument/2006/relationships/theme" Target="../theme/theme6.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2" Type="http://schemas.openxmlformats.org/officeDocument/2006/relationships/slideLayout" Target="../slideLayouts/slideLayout84.xml"/><Relationship Id="rId16" Type="http://schemas.openxmlformats.org/officeDocument/2006/relationships/theme" Target="../theme/theme7.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5.xml"/><Relationship Id="rId13" Type="http://schemas.openxmlformats.org/officeDocument/2006/relationships/slideLayout" Target="../slideLayouts/slideLayout110.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slideLayout" Target="../slideLayouts/slideLayout109.xml"/><Relationship Id="rId2" Type="http://schemas.openxmlformats.org/officeDocument/2006/relationships/slideLayout" Target="../slideLayouts/slideLayout99.xml"/><Relationship Id="rId16" Type="http://schemas.openxmlformats.org/officeDocument/2006/relationships/theme" Target="../theme/theme8.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5" Type="http://schemas.openxmlformats.org/officeDocument/2006/relationships/slideLayout" Target="../slideLayouts/slideLayout112.xml"/><Relationship Id="rId10" Type="http://schemas.openxmlformats.org/officeDocument/2006/relationships/slideLayout" Target="../slideLayouts/slideLayout107.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slideLayout" Target="../slideLayouts/slideLayout11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2" Type="http://schemas.openxmlformats.org/officeDocument/2006/relationships/slideLayout" Target="../slideLayouts/slideLayout114.xml"/><Relationship Id="rId16" Type="http://schemas.openxmlformats.org/officeDocument/2006/relationships/theme" Target="../theme/theme9.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900" smtClean="0">
                <a:solidFill>
                  <a:srgbClr val="FFFFFF"/>
                </a:solidFill>
              </a:defRPr>
            </a:lvl1pPr>
          </a:lstStyle>
          <a:p>
            <a:pPr fontAlgn="base">
              <a:spcBef>
                <a:spcPct val="0"/>
              </a:spcBef>
              <a:spcAft>
                <a:spcPct val="0"/>
              </a:spcAft>
              <a:defRPr/>
            </a:pPr>
            <a:fld id="{32E840EF-D0FE-1842-9E8B-3E891AA91FC9}" type="datetimeFigureOut">
              <a:rPr lang="en-US" altLang="en-US">
                <a:ea typeface="ＭＳ Ｐゴシック" charset="-128"/>
              </a:rPr>
              <a:pPr fontAlgn="base">
                <a:spcBef>
                  <a:spcPct val="0"/>
                </a:spcBef>
                <a:spcAft>
                  <a:spcPct val="0"/>
                </a:spcAft>
                <a:defRPr/>
              </a:pPr>
              <a:t>7/17/2016</a:t>
            </a:fld>
            <a:endParaRPr lang="en-US" altLang="en-US" dirty="0">
              <a:ea typeface="ＭＳ Ｐゴシック" charset="-128"/>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ea typeface="+mn-ea"/>
                <a:cs typeface="+mn-cs"/>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smtClean="0">
                <a:solidFill>
                  <a:srgbClr val="FFFFFF"/>
                </a:solidFill>
              </a:defRPr>
            </a:lvl1pPr>
          </a:lstStyle>
          <a:p>
            <a:pPr fontAlgn="base">
              <a:spcBef>
                <a:spcPct val="0"/>
              </a:spcBef>
              <a:spcAft>
                <a:spcPct val="0"/>
              </a:spcAft>
              <a:defRPr/>
            </a:pPr>
            <a:fld id="{8F3E9366-255F-6A4E-A4DF-057A63D6163A}" type="slidenum">
              <a:rPr lang="en-US" altLang="en-US">
                <a:ea typeface="ＭＳ Ｐゴシック" charset="-128"/>
              </a:rPr>
              <a:pPr fontAlgn="base">
                <a:spcBef>
                  <a:spcPct val="0"/>
                </a:spcBef>
                <a:spcAft>
                  <a:spcPct val="0"/>
                </a:spcAft>
                <a:defRPr/>
              </a:pPr>
              <a:t>‹#›</a:t>
            </a:fld>
            <a:endParaRPr lang="en-US" altLang="en-US" dirty="0">
              <a:ea typeface="ＭＳ Ｐゴシック" charset="-128"/>
            </a:endParaRPr>
          </a:p>
        </p:txBody>
      </p:sp>
    </p:spTree>
    <p:extLst>
      <p:ext uri="{BB962C8B-B14F-4D97-AF65-F5344CB8AC3E}">
        <p14:creationId xmlns:p14="http://schemas.microsoft.com/office/powerpoint/2010/main" val="246164893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33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chemeClr val="tx1"/>
          </a:solidFill>
          <a:latin typeface="Calibri" charset="0"/>
          <a:ea typeface="ＭＳ Ｐゴシック" charset="0"/>
          <a:cs typeface="ＭＳ Ｐゴシック" charset="0"/>
        </a:defRPr>
      </a:lvl2pPr>
      <a:lvl3pPr algn="ctr" rtl="0" eaLnBrk="0" fontAlgn="base" hangingPunct="0">
        <a:spcBef>
          <a:spcPct val="0"/>
        </a:spcBef>
        <a:spcAft>
          <a:spcPct val="0"/>
        </a:spcAft>
        <a:defRPr sz="3300">
          <a:solidFill>
            <a:schemeClr val="tx1"/>
          </a:solidFill>
          <a:latin typeface="Calibri" charset="0"/>
          <a:ea typeface="ＭＳ Ｐゴシック" charset="0"/>
          <a:cs typeface="ＭＳ Ｐゴシック" charset="0"/>
        </a:defRPr>
      </a:lvl3pPr>
      <a:lvl4pPr algn="ctr" rtl="0" eaLnBrk="0" fontAlgn="base" hangingPunct="0">
        <a:spcBef>
          <a:spcPct val="0"/>
        </a:spcBef>
        <a:spcAft>
          <a:spcPct val="0"/>
        </a:spcAft>
        <a:defRPr sz="3300">
          <a:solidFill>
            <a:schemeClr val="tx1"/>
          </a:solidFill>
          <a:latin typeface="Calibri" charset="0"/>
          <a:ea typeface="ＭＳ Ｐゴシック" charset="0"/>
          <a:cs typeface="ＭＳ Ｐゴシック" charset="0"/>
        </a:defRPr>
      </a:lvl4pPr>
      <a:lvl5pPr algn="ctr" rtl="0" eaLnBrk="0" fontAlgn="base" hangingPunct="0">
        <a:spcBef>
          <a:spcPct val="0"/>
        </a:spcBef>
        <a:spcAft>
          <a:spcPct val="0"/>
        </a:spcAft>
        <a:defRPr sz="3300">
          <a:solidFill>
            <a:schemeClr val="tx1"/>
          </a:solidFill>
          <a:latin typeface="Calibri" charset="0"/>
          <a:ea typeface="ＭＳ Ｐゴシック" charset="0"/>
          <a:cs typeface="ＭＳ Ｐゴシック" charset="0"/>
        </a:defRPr>
      </a:lvl5pPr>
      <a:lvl6pPr marL="342892" algn="ctr" rtl="0" fontAlgn="base">
        <a:spcBef>
          <a:spcPct val="0"/>
        </a:spcBef>
        <a:spcAft>
          <a:spcPct val="0"/>
        </a:spcAft>
        <a:defRPr sz="3300">
          <a:solidFill>
            <a:schemeClr val="tx1"/>
          </a:solidFill>
          <a:latin typeface="Calibri" charset="0"/>
          <a:ea typeface="ＭＳ Ｐゴシック" charset="0"/>
          <a:cs typeface="ＭＳ Ｐゴシック" charset="0"/>
        </a:defRPr>
      </a:lvl6pPr>
      <a:lvl7pPr marL="685783" algn="ctr" rtl="0" fontAlgn="base">
        <a:spcBef>
          <a:spcPct val="0"/>
        </a:spcBef>
        <a:spcAft>
          <a:spcPct val="0"/>
        </a:spcAft>
        <a:defRPr sz="3300">
          <a:solidFill>
            <a:schemeClr val="tx1"/>
          </a:solidFill>
          <a:latin typeface="Calibri" charset="0"/>
          <a:ea typeface="ＭＳ Ｐゴシック" charset="0"/>
          <a:cs typeface="ＭＳ Ｐゴシック" charset="0"/>
        </a:defRPr>
      </a:lvl7pPr>
      <a:lvl8pPr marL="1028675" algn="ctr" rtl="0" fontAlgn="base">
        <a:spcBef>
          <a:spcPct val="0"/>
        </a:spcBef>
        <a:spcAft>
          <a:spcPct val="0"/>
        </a:spcAft>
        <a:defRPr sz="3300">
          <a:solidFill>
            <a:schemeClr val="tx1"/>
          </a:solidFill>
          <a:latin typeface="Calibri" charset="0"/>
          <a:ea typeface="ＭＳ Ｐゴシック" charset="0"/>
          <a:cs typeface="ＭＳ Ｐゴシック" charset="0"/>
        </a:defRPr>
      </a:lvl8pPr>
      <a:lvl9pPr marL="1371566" algn="ctr" rtl="0" fontAlgn="base">
        <a:spcBef>
          <a:spcPct val="0"/>
        </a:spcBef>
        <a:spcAft>
          <a:spcPct val="0"/>
        </a:spcAft>
        <a:defRPr sz="3300">
          <a:solidFill>
            <a:schemeClr val="tx1"/>
          </a:solidFill>
          <a:latin typeface="Calibri" charset="0"/>
          <a:ea typeface="ＭＳ Ｐゴシック" charset="0"/>
          <a:cs typeface="ＭＳ Ｐゴシック" charset="0"/>
        </a:defRPr>
      </a:lvl9pPr>
    </p:titleStyle>
    <p:bodyStyle>
      <a:lvl1pPr marL="257168" indent="-257168"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ＭＳ Ｐゴシック" charset="0"/>
        </a:defRPr>
      </a:lvl1pPr>
      <a:lvl2pPr marL="557199" indent="-214308" algn="l" rtl="0" eaLnBrk="0" fontAlgn="base" hangingPunct="0">
        <a:spcBef>
          <a:spcPct val="20000"/>
        </a:spcBef>
        <a:spcAft>
          <a:spcPct val="0"/>
        </a:spcAft>
        <a:buFont typeface="Arial" charset="0"/>
        <a:buChar char="–"/>
        <a:defRPr sz="2100" kern="1200">
          <a:solidFill>
            <a:schemeClr val="tx1"/>
          </a:solidFill>
          <a:latin typeface="+mn-lt"/>
          <a:ea typeface="ＭＳ Ｐゴシック" charset="0"/>
          <a:cs typeface="+mn-cs"/>
        </a:defRPr>
      </a:lvl2pPr>
      <a:lvl3pPr marL="857228" indent="-171446" algn="l" rtl="0" eaLnBrk="0" fontAlgn="base" hangingPunct="0">
        <a:spcBef>
          <a:spcPct val="20000"/>
        </a:spcBef>
        <a:spcAft>
          <a:spcPct val="0"/>
        </a:spcAft>
        <a:buFont typeface="Arial" charset="0"/>
        <a:buChar char="•"/>
        <a:defRPr sz="1800" kern="1200">
          <a:solidFill>
            <a:schemeClr val="tx1"/>
          </a:solidFill>
          <a:latin typeface="+mn-lt"/>
          <a:ea typeface="ＭＳ Ｐゴシック" charset="0"/>
          <a:cs typeface="+mn-cs"/>
        </a:defRPr>
      </a:lvl3pPr>
      <a:lvl4pPr marL="1200120" indent="-171446" algn="l" rtl="0" eaLnBrk="0" fontAlgn="base" hangingPunct="0">
        <a:spcBef>
          <a:spcPct val="20000"/>
        </a:spcBef>
        <a:spcAft>
          <a:spcPct val="0"/>
        </a:spcAft>
        <a:buFont typeface="Arial" charset="0"/>
        <a:buChar char="–"/>
        <a:defRPr sz="1500" kern="1200">
          <a:solidFill>
            <a:schemeClr val="tx1"/>
          </a:solidFill>
          <a:latin typeface="+mn-lt"/>
          <a:ea typeface="ＭＳ Ｐゴシック" charset="0"/>
          <a:cs typeface="+mn-cs"/>
        </a:defRPr>
      </a:lvl4pPr>
      <a:lvl5pPr marL="1543012" indent="-171446" algn="l" rtl="0" eaLnBrk="0" fontAlgn="base" hangingPunct="0">
        <a:spcBef>
          <a:spcPct val="20000"/>
        </a:spcBef>
        <a:spcAft>
          <a:spcPct val="0"/>
        </a:spcAft>
        <a:buFont typeface="Arial" charset="0"/>
        <a:buChar char="»"/>
        <a:defRPr sz="1500" kern="1200">
          <a:solidFill>
            <a:schemeClr val="tx1"/>
          </a:solidFill>
          <a:latin typeface="+mn-lt"/>
          <a:ea typeface="ＭＳ Ｐゴシック" charset="0"/>
          <a:cs typeface="+mn-cs"/>
        </a:defRPr>
      </a:lvl5pPr>
      <a:lvl6pPr marL="1885903"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577"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892"/>
            <a:fld id="{DF0FEC79-F0E3-B44D-88EB-B5A321072CB3}" type="datetimeFigureOut">
              <a:rPr lang="en-US" smtClean="0">
                <a:solidFill>
                  <a:prstClr val="black">
                    <a:tint val="75000"/>
                  </a:prstClr>
                </a:solidFill>
              </a:rPr>
              <a:pPr defTabSz="342892"/>
              <a:t>7/17/2016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892"/>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892"/>
            <a:fld id="{139BD363-DED2-204C-8F80-94FE46DDC42A}" type="slidenum">
              <a:rPr lang="en-US" smtClean="0">
                <a:solidFill>
                  <a:prstClr val="black">
                    <a:tint val="75000"/>
                  </a:prstClr>
                </a:solidFill>
              </a:rPr>
              <a:pPr defTabSz="342892"/>
              <a:t>‹#›</a:t>
            </a:fld>
            <a:endParaRPr lang="en-US" dirty="0">
              <a:solidFill>
                <a:prstClr val="black">
                  <a:tint val="75000"/>
                </a:prstClr>
              </a:solidFill>
            </a:endParaRPr>
          </a:p>
        </p:txBody>
      </p:sp>
    </p:spTree>
    <p:extLst>
      <p:ext uri="{BB962C8B-B14F-4D97-AF65-F5344CB8AC3E}">
        <p14:creationId xmlns:p14="http://schemas.microsoft.com/office/powerpoint/2010/main" val="3225445077"/>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 id="2147483810" r:id="rId14"/>
    <p:sldLayoutId id="2147483811" r:id="rId15"/>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892"/>
            <a:fld id="{DF0FEC79-F0E3-B44D-88EB-B5A321072CB3}" type="datetimeFigureOut">
              <a:rPr lang="en-US" smtClean="0">
                <a:solidFill>
                  <a:prstClr val="black">
                    <a:tint val="75000"/>
                  </a:prstClr>
                </a:solidFill>
              </a:rPr>
              <a:pPr defTabSz="342892"/>
              <a:t>7/17/2016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892"/>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892"/>
            <a:fld id="{139BD363-DED2-204C-8F80-94FE46DDC42A}" type="slidenum">
              <a:rPr lang="en-US" smtClean="0">
                <a:solidFill>
                  <a:prstClr val="black">
                    <a:tint val="75000"/>
                  </a:prstClr>
                </a:solidFill>
              </a:rPr>
              <a:pPr defTabSz="342892"/>
              <a:t>‹#›</a:t>
            </a:fld>
            <a:endParaRPr lang="en-US" dirty="0">
              <a:solidFill>
                <a:prstClr val="black">
                  <a:tint val="75000"/>
                </a:prstClr>
              </a:solidFill>
            </a:endParaRPr>
          </a:p>
        </p:txBody>
      </p:sp>
    </p:spTree>
    <p:extLst>
      <p:ext uri="{BB962C8B-B14F-4D97-AF65-F5344CB8AC3E}">
        <p14:creationId xmlns:p14="http://schemas.microsoft.com/office/powerpoint/2010/main" val="334802595"/>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 id="2147483824" r:id="rId12"/>
    <p:sldLayoutId id="2147483825" r:id="rId13"/>
    <p:sldLayoutId id="2147483826" r:id="rId14"/>
    <p:sldLayoutId id="2147483827" r:id="rId15"/>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892"/>
            <a:fld id="{DF0FEC79-F0E3-B44D-88EB-B5A321072CB3}" type="datetimeFigureOut">
              <a:rPr lang="en-US" smtClean="0">
                <a:solidFill>
                  <a:prstClr val="black">
                    <a:tint val="75000"/>
                  </a:prstClr>
                </a:solidFill>
              </a:rPr>
              <a:pPr defTabSz="342892"/>
              <a:t>7/17/2016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892"/>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892"/>
            <a:fld id="{139BD363-DED2-204C-8F80-94FE46DDC42A}" type="slidenum">
              <a:rPr lang="en-US" smtClean="0">
                <a:solidFill>
                  <a:prstClr val="black">
                    <a:tint val="75000"/>
                  </a:prstClr>
                </a:solidFill>
              </a:rPr>
              <a:pPr defTabSz="342892"/>
              <a:t>‹#›</a:t>
            </a:fld>
            <a:endParaRPr lang="en-US" dirty="0">
              <a:solidFill>
                <a:prstClr val="black">
                  <a:tint val="75000"/>
                </a:prstClr>
              </a:solidFill>
            </a:endParaRPr>
          </a:p>
        </p:txBody>
      </p:sp>
    </p:spTree>
    <p:extLst>
      <p:ext uri="{BB962C8B-B14F-4D97-AF65-F5344CB8AC3E}">
        <p14:creationId xmlns:p14="http://schemas.microsoft.com/office/powerpoint/2010/main" val="339687669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892"/>
            <a:fld id="{DF0FEC79-F0E3-B44D-88EB-B5A321072CB3}" type="datetimeFigureOut">
              <a:rPr lang="en-US" smtClean="0">
                <a:solidFill>
                  <a:prstClr val="black">
                    <a:tint val="75000"/>
                  </a:prstClr>
                </a:solidFill>
              </a:rPr>
              <a:pPr defTabSz="342892"/>
              <a:t>7/17/2016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892"/>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892"/>
            <a:fld id="{139BD363-DED2-204C-8F80-94FE46DDC42A}" type="slidenum">
              <a:rPr lang="en-US" smtClean="0">
                <a:solidFill>
                  <a:prstClr val="black">
                    <a:tint val="75000"/>
                  </a:prstClr>
                </a:solidFill>
              </a:rPr>
              <a:pPr defTabSz="342892"/>
              <a:t>‹#›</a:t>
            </a:fld>
            <a:endParaRPr lang="en-US" dirty="0">
              <a:solidFill>
                <a:prstClr val="black">
                  <a:tint val="75000"/>
                </a:prstClr>
              </a:solidFill>
            </a:endParaRPr>
          </a:p>
        </p:txBody>
      </p:sp>
    </p:spTree>
    <p:extLst>
      <p:ext uri="{BB962C8B-B14F-4D97-AF65-F5344CB8AC3E}">
        <p14:creationId xmlns:p14="http://schemas.microsoft.com/office/powerpoint/2010/main" val="723758258"/>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 id="2147483856" r:id="rId12"/>
    <p:sldLayoutId id="2147483857" r:id="rId13"/>
    <p:sldLayoutId id="2147483858" r:id="rId14"/>
    <p:sldLayoutId id="2147483859" r:id="rId15"/>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892"/>
            <a:fld id="{DF0FEC79-F0E3-B44D-88EB-B5A321072CB3}" type="datetimeFigureOut">
              <a:rPr lang="en-US" smtClean="0">
                <a:solidFill>
                  <a:prstClr val="black">
                    <a:tint val="75000"/>
                  </a:prstClr>
                </a:solidFill>
              </a:rPr>
              <a:pPr defTabSz="342892"/>
              <a:t>7/17/2016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892"/>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892"/>
            <a:fld id="{139BD363-DED2-204C-8F80-94FE46DDC42A}" type="slidenum">
              <a:rPr lang="en-US" smtClean="0">
                <a:solidFill>
                  <a:prstClr val="black">
                    <a:tint val="75000"/>
                  </a:prstClr>
                </a:solidFill>
              </a:rPr>
              <a:pPr defTabSz="342892"/>
              <a:t>‹#›</a:t>
            </a:fld>
            <a:endParaRPr lang="en-US" dirty="0">
              <a:solidFill>
                <a:prstClr val="black">
                  <a:tint val="75000"/>
                </a:prstClr>
              </a:solidFill>
            </a:endParaRPr>
          </a:p>
        </p:txBody>
      </p:sp>
    </p:spTree>
    <p:extLst>
      <p:ext uri="{BB962C8B-B14F-4D97-AF65-F5344CB8AC3E}">
        <p14:creationId xmlns:p14="http://schemas.microsoft.com/office/powerpoint/2010/main" val="838136584"/>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872" r:id="rId12"/>
    <p:sldLayoutId id="2147483873" r:id="rId13"/>
    <p:sldLayoutId id="2147483874" r:id="rId14"/>
    <p:sldLayoutId id="2147483875" r:id="rId15"/>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12192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8" name="Rectangle 7"/>
          <p:cNvSpPr/>
          <p:nvPr/>
        </p:nvSpPr>
        <p:spPr>
          <a:xfrm>
            <a:off x="0" y="0"/>
            <a:ext cx="12192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9" name="Rectangle 8"/>
          <p:cNvSpPr/>
          <p:nvPr/>
        </p:nvSpPr>
        <p:spPr>
          <a:xfrm>
            <a:off x="0" y="3768304"/>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0" name="Oval 9"/>
          <p:cNvSpPr/>
          <p:nvPr/>
        </p:nvSpPr>
        <p:spPr>
          <a:xfrm>
            <a:off x="0" y="1600200"/>
            <a:ext cx="12192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2" name="Title Placeholder 1"/>
          <p:cNvSpPr>
            <a:spLocks noGrp="1"/>
          </p:cNvSpPr>
          <p:nvPr>
            <p:ph type="title"/>
          </p:nvPr>
        </p:nvSpPr>
        <p:spPr>
          <a:xfrm>
            <a:off x="2391055" y="4372168"/>
            <a:ext cx="8683348" cy="1143000"/>
          </a:xfrm>
          <a:prstGeom prst="rect">
            <a:avLst/>
          </a:prstGeom>
          <a:effectLst/>
        </p:spPr>
        <p:txBody>
          <a:bodyPr vert="horz" lIns="91440" tIns="45720" rIns="91440" bIns="4572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1524000" y="732260"/>
            <a:ext cx="8534400" cy="34747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00" y="6172211"/>
            <a:ext cx="3352800" cy="365125"/>
          </a:xfrm>
          <a:prstGeom prst="rect">
            <a:avLst/>
          </a:prstGeom>
        </p:spPr>
        <p:txBody>
          <a:bodyPr vert="horz" lIns="91440" tIns="45720" rIns="91440" bIns="45720" rtlCol="0" anchor="ctr"/>
          <a:lstStyle>
            <a:lvl1pPr algn="r">
              <a:defRPr sz="825" b="1">
                <a:solidFill>
                  <a:schemeClr val="tx1">
                    <a:lumMod val="50000"/>
                    <a:lumOff val="50000"/>
                  </a:schemeClr>
                </a:solidFill>
              </a:defRPr>
            </a:lvl1p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3"/>
          </p:nvPr>
        </p:nvSpPr>
        <p:spPr>
          <a:xfrm>
            <a:off x="609606" y="6172211"/>
            <a:ext cx="4470401" cy="365125"/>
          </a:xfrm>
          <a:prstGeom prst="rect">
            <a:avLst/>
          </a:prstGeom>
        </p:spPr>
        <p:txBody>
          <a:bodyPr vert="horz" lIns="91440" tIns="45720" rIns="91440" bIns="45720" rtlCol="0" anchor="ctr"/>
          <a:lstStyle>
            <a:lvl1pPr algn="l">
              <a:defRPr sz="825" b="1">
                <a:solidFill>
                  <a:schemeClr val="tx1">
                    <a:lumMod val="50000"/>
                    <a:lumOff val="50000"/>
                  </a:schemeClr>
                </a:solidFill>
              </a:defRPr>
            </a:lvl1pPr>
          </a:lstStyle>
          <a:p>
            <a:endParaRPr lang="en-US" dirty="0">
              <a:solidFill>
                <a:prstClr val="black">
                  <a:lumMod val="50000"/>
                  <a:lumOff val="50000"/>
                </a:prstClr>
              </a:solidFill>
            </a:endParaRPr>
          </a:p>
        </p:txBody>
      </p:sp>
      <p:sp>
        <p:nvSpPr>
          <p:cNvPr id="6" name="Slide Number Placeholder 5"/>
          <p:cNvSpPr>
            <a:spLocks noGrp="1"/>
          </p:cNvSpPr>
          <p:nvPr>
            <p:ph type="sldNum" sz="quarter" idx="4"/>
          </p:nvPr>
        </p:nvSpPr>
        <p:spPr>
          <a:xfrm>
            <a:off x="5080000" y="6172211"/>
            <a:ext cx="2438400" cy="365125"/>
          </a:xfrm>
          <a:prstGeom prst="rect">
            <a:avLst/>
          </a:prstGeom>
        </p:spPr>
        <p:txBody>
          <a:bodyPr vert="horz" lIns="91440" tIns="45720" rIns="91440" bIns="45720" rtlCol="0" anchor="ctr"/>
          <a:lstStyle>
            <a:lvl1pPr algn="ctr">
              <a:defRPr sz="900" b="1">
                <a:solidFill>
                  <a:schemeClr val="tx1">
                    <a:lumMod val="50000"/>
                    <a:lumOff val="50000"/>
                  </a:schemeClr>
                </a:solidFill>
              </a:defRPr>
            </a:lvl1p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2563161395"/>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marL="240024" indent="-240024" algn="r" defTabSz="685783" rtl="0" eaLnBrk="1" latinLnBrk="0" hangingPunct="1">
        <a:spcBef>
          <a:spcPct val="0"/>
        </a:spcBef>
        <a:buClr>
          <a:schemeClr val="accent6">
            <a:lumMod val="75000"/>
          </a:schemeClr>
        </a:buClr>
        <a:buSzPct val="128000"/>
        <a:buFont typeface="Georgia" pitchFamily="18" charset="0"/>
        <a:buChar char="*"/>
        <a:defRPr sz="345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46"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650" kern="1200">
          <a:solidFill>
            <a:schemeClr val="tx1">
              <a:lumMod val="75000"/>
              <a:lumOff val="25000"/>
            </a:schemeClr>
          </a:solidFill>
          <a:latin typeface="+mn-lt"/>
          <a:ea typeface="+mn-ea"/>
          <a:cs typeface="+mn-cs"/>
        </a:defRPr>
      </a:lvl1pPr>
      <a:lvl2pPr marL="411470"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500" kern="1200">
          <a:solidFill>
            <a:schemeClr val="tx1">
              <a:lumMod val="75000"/>
              <a:lumOff val="25000"/>
            </a:schemeClr>
          </a:solidFill>
          <a:latin typeface="+mn-lt"/>
          <a:ea typeface="+mn-ea"/>
          <a:cs typeface="+mn-cs"/>
        </a:defRPr>
      </a:lvl2pPr>
      <a:lvl3pPr marL="617204"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350" kern="1200">
          <a:solidFill>
            <a:schemeClr val="tx1">
              <a:lumMod val="75000"/>
              <a:lumOff val="25000"/>
            </a:schemeClr>
          </a:solidFill>
          <a:latin typeface="+mn-lt"/>
          <a:ea typeface="+mn-ea"/>
          <a:cs typeface="+mn-cs"/>
        </a:defRPr>
      </a:lvl3pPr>
      <a:lvl4pPr marL="822940"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200" kern="1200">
          <a:solidFill>
            <a:schemeClr val="tx1">
              <a:lumMod val="75000"/>
              <a:lumOff val="25000"/>
            </a:schemeClr>
          </a:solidFill>
          <a:latin typeface="+mn-lt"/>
          <a:ea typeface="+mn-ea"/>
          <a:cs typeface="+mn-cs"/>
        </a:defRPr>
      </a:lvl4pPr>
      <a:lvl5pPr marL="1042390"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5pPr>
      <a:lvl6pPr marL="1248125"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6pPr>
      <a:lvl7pPr marL="1474433"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7pPr>
      <a:lvl8pPr marL="1714457"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8pPr>
      <a:lvl9pPr marL="1940765"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12192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8" name="Rectangle 7"/>
          <p:cNvSpPr/>
          <p:nvPr/>
        </p:nvSpPr>
        <p:spPr>
          <a:xfrm>
            <a:off x="0" y="0"/>
            <a:ext cx="12192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9" name="Rectangle 8"/>
          <p:cNvSpPr/>
          <p:nvPr/>
        </p:nvSpPr>
        <p:spPr>
          <a:xfrm>
            <a:off x="0" y="3768304"/>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0" name="Oval 9"/>
          <p:cNvSpPr/>
          <p:nvPr/>
        </p:nvSpPr>
        <p:spPr>
          <a:xfrm>
            <a:off x="0" y="1600200"/>
            <a:ext cx="12192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2" name="Title Placeholder 1"/>
          <p:cNvSpPr>
            <a:spLocks noGrp="1"/>
          </p:cNvSpPr>
          <p:nvPr>
            <p:ph type="title"/>
          </p:nvPr>
        </p:nvSpPr>
        <p:spPr>
          <a:xfrm>
            <a:off x="2391055" y="4372168"/>
            <a:ext cx="8683348" cy="1143000"/>
          </a:xfrm>
          <a:prstGeom prst="rect">
            <a:avLst/>
          </a:prstGeom>
          <a:effectLst/>
        </p:spPr>
        <p:txBody>
          <a:bodyPr vert="horz" lIns="91440" tIns="45720" rIns="91440" bIns="4572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1524000" y="732260"/>
            <a:ext cx="8534400" cy="34747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00" y="6172211"/>
            <a:ext cx="3352800" cy="365125"/>
          </a:xfrm>
          <a:prstGeom prst="rect">
            <a:avLst/>
          </a:prstGeom>
        </p:spPr>
        <p:txBody>
          <a:bodyPr vert="horz" lIns="91440" tIns="45720" rIns="91440" bIns="45720" rtlCol="0" anchor="ctr"/>
          <a:lstStyle>
            <a:lvl1pPr algn="r">
              <a:defRPr sz="825" b="1">
                <a:solidFill>
                  <a:schemeClr val="tx1">
                    <a:lumMod val="50000"/>
                    <a:lumOff val="50000"/>
                  </a:schemeClr>
                </a:solidFill>
              </a:defRPr>
            </a:lvl1p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3"/>
          </p:nvPr>
        </p:nvSpPr>
        <p:spPr>
          <a:xfrm>
            <a:off x="609606" y="6172211"/>
            <a:ext cx="4470401" cy="365125"/>
          </a:xfrm>
          <a:prstGeom prst="rect">
            <a:avLst/>
          </a:prstGeom>
        </p:spPr>
        <p:txBody>
          <a:bodyPr vert="horz" lIns="91440" tIns="45720" rIns="91440" bIns="45720" rtlCol="0" anchor="ctr"/>
          <a:lstStyle>
            <a:lvl1pPr algn="l">
              <a:defRPr sz="825" b="1">
                <a:solidFill>
                  <a:schemeClr val="tx1">
                    <a:lumMod val="50000"/>
                    <a:lumOff val="50000"/>
                  </a:schemeClr>
                </a:solidFill>
              </a:defRPr>
            </a:lvl1pPr>
          </a:lstStyle>
          <a:p>
            <a:endParaRPr lang="en-US" dirty="0">
              <a:solidFill>
                <a:prstClr val="black">
                  <a:lumMod val="50000"/>
                  <a:lumOff val="50000"/>
                </a:prstClr>
              </a:solidFill>
            </a:endParaRPr>
          </a:p>
        </p:txBody>
      </p:sp>
      <p:sp>
        <p:nvSpPr>
          <p:cNvPr id="6" name="Slide Number Placeholder 5"/>
          <p:cNvSpPr>
            <a:spLocks noGrp="1"/>
          </p:cNvSpPr>
          <p:nvPr>
            <p:ph type="sldNum" sz="quarter" idx="4"/>
          </p:nvPr>
        </p:nvSpPr>
        <p:spPr>
          <a:xfrm>
            <a:off x="5080000" y="6172211"/>
            <a:ext cx="2438400" cy="365125"/>
          </a:xfrm>
          <a:prstGeom prst="rect">
            <a:avLst/>
          </a:prstGeom>
        </p:spPr>
        <p:txBody>
          <a:bodyPr vert="horz" lIns="91440" tIns="45720" rIns="91440" bIns="45720" rtlCol="0" anchor="ctr"/>
          <a:lstStyle>
            <a:lvl1pPr algn="ctr">
              <a:defRPr sz="900" b="1">
                <a:solidFill>
                  <a:schemeClr val="tx1">
                    <a:lumMod val="50000"/>
                    <a:lumOff val="50000"/>
                  </a:schemeClr>
                </a:solidFill>
              </a:defRPr>
            </a:lvl1p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314293766"/>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marL="240024" indent="-240024" algn="r" defTabSz="685783" rtl="0" eaLnBrk="1" latinLnBrk="0" hangingPunct="1">
        <a:spcBef>
          <a:spcPct val="0"/>
        </a:spcBef>
        <a:buClr>
          <a:schemeClr val="accent6">
            <a:lumMod val="75000"/>
          </a:schemeClr>
        </a:buClr>
        <a:buSzPct val="128000"/>
        <a:buFont typeface="Georgia" pitchFamily="18" charset="0"/>
        <a:buChar char="*"/>
        <a:defRPr sz="345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46"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650" kern="1200">
          <a:solidFill>
            <a:schemeClr val="tx1">
              <a:lumMod val="75000"/>
              <a:lumOff val="25000"/>
            </a:schemeClr>
          </a:solidFill>
          <a:latin typeface="+mn-lt"/>
          <a:ea typeface="+mn-ea"/>
          <a:cs typeface="+mn-cs"/>
        </a:defRPr>
      </a:lvl1pPr>
      <a:lvl2pPr marL="411470"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500" kern="1200">
          <a:solidFill>
            <a:schemeClr val="tx1">
              <a:lumMod val="75000"/>
              <a:lumOff val="25000"/>
            </a:schemeClr>
          </a:solidFill>
          <a:latin typeface="+mn-lt"/>
          <a:ea typeface="+mn-ea"/>
          <a:cs typeface="+mn-cs"/>
        </a:defRPr>
      </a:lvl2pPr>
      <a:lvl3pPr marL="617204"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350" kern="1200">
          <a:solidFill>
            <a:schemeClr val="tx1">
              <a:lumMod val="75000"/>
              <a:lumOff val="25000"/>
            </a:schemeClr>
          </a:solidFill>
          <a:latin typeface="+mn-lt"/>
          <a:ea typeface="+mn-ea"/>
          <a:cs typeface="+mn-cs"/>
        </a:defRPr>
      </a:lvl3pPr>
      <a:lvl4pPr marL="822940"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200" kern="1200">
          <a:solidFill>
            <a:schemeClr val="tx1">
              <a:lumMod val="75000"/>
              <a:lumOff val="25000"/>
            </a:schemeClr>
          </a:solidFill>
          <a:latin typeface="+mn-lt"/>
          <a:ea typeface="+mn-ea"/>
          <a:cs typeface="+mn-cs"/>
        </a:defRPr>
      </a:lvl4pPr>
      <a:lvl5pPr marL="1042390"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5pPr>
      <a:lvl6pPr marL="1248125"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6pPr>
      <a:lvl7pPr marL="1474433"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7pPr>
      <a:lvl8pPr marL="1714457"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8pPr>
      <a:lvl9pPr marL="1940765"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12192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8" name="Rectangle 7"/>
          <p:cNvSpPr/>
          <p:nvPr/>
        </p:nvSpPr>
        <p:spPr>
          <a:xfrm>
            <a:off x="0" y="0"/>
            <a:ext cx="12192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9" name="Rectangle 8"/>
          <p:cNvSpPr/>
          <p:nvPr/>
        </p:nvSpPr>
        <p:spPr>
          <a:xfrm>
            <a:off x="0" y="3768304"/>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0" name="Oval 9"/>
          <p:cNvSpPr/>
          <p:nvPr/>
        </p:nvSpPr>
        <p:spPr>
          <a:xfrm>
            <a:off x="0" y="1600200"/>
            <a:ext cx="12192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2" name="Title Placeholder 1"/>
          <p:cNvSpPr>
            <a:spLocks noGrp="1"/>
          </p:cNvSpPr>
          <p:nvPr>
            <p:ph type="title"/>
          </p:nvPr>
        </p:nvSpPr>
        <p:spPr>
          <a:xfrm>
            <a:off x="2391055" y="4372168"/>
            <a:ext cx="8683348" cy="1143000"/>
          </a:xfrm>
          <a:prstGeom prst="rect">
            <a:avLst/>
          </a:prstGeom>
          <a:effectLst/>
        </p:spPr>
        <p:txBody>
          <a:bodyPr vert="horz" lIns="91440" tIns="45720" rIns="91440" bIns="4572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1524000" y="732260"/>
            <a:ext cx="8534400" cy="34747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00" y="6172211"/>
            <a:ext cx="3352800" cy="365125"/>
          </a:xfrm>
          <a:prstGeom prst="rect">
            <a:avLst/>
          </a:prstGeom>
        </p:spPr>
        <p:txBody>
          <a:bodyPr vert="horz" lIns="91440" tIns="45720" rIns="91440" bIns="45720" rtlCol="0" anchor="ctr"/>
          <a:lstStyle>
            <a:lvl1pPr algn="r">
              <a:defRPr sz="825" b="1">
                <a:solidFill>
                  <a:schemeClr val="tx1">
                    <a:lumMod val="50000"/>
                    <a:lumOff val="50000"/>
                  </a:schemeClr>
                </a:solidFill>
              </a:defRPr>
            </a:lvl1p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3"/>
          </p:nvPr>
        </p:nvSpPr>
        <p:spPr>
          <a:xfrm>
            <a:off x="609606" y="6172211"/>
            <a:ext cx="4470401" cy="365125"/>
          </a:xfrm>
          <a:prstGeom prst="rect">
            <a:avLst/>
          </a:prstGeom>
        </p:spPr>
        <p:txBody>
          <a:bodyPr vert="horz" lIns="91440" tIns="45720" rIns="91440" bIns="45720" rtlCol="0" anchor="ctr"/>
          <a:lstStyle>
            <a:lvl1pPr algn="l">
              <a:defRPr sz="825" b="1">
                <a:solidFill>
                  <a:schemeClr val="tx1">
                    <a:lumMod val="50000"/>
                    <a:lumOff val="50000"/>
                  </a:schemeClr>
                </a:solidFill>
              </a:defRPr>
            </a:lvl1pPr>
          </a:lstStyle>
          <a:p>
            <a:endParaRPr lang="en-US" dirty="0">
              <a:solidFill>
                <a:prstClr val="black">
                  <a:lumMod val="50000"/>
                  <a:lumOff val="50000"/>
                </a:prstClr>
              </a:solidFill>
            </a:endParaRPr>
          </a:p>
        </p:txBody>
      </p:sp>
      <p:sp>
        <p:nvSpPr>
          <p:cNvPr id="6" name="Slide Number Placeholder 5"/>
          <p:cNvSpPr>
            <a:spLocks noGrp="1"/>
          </p:cNvSpPr>
          <p:nvPr>
            <p:ph type="sldNum" sz="quarter" idx="4"/>
          </p:nvPr>
        </p:nvSpPr>
        <p:spPr>
          <a:xfrm>
            <a:off x="5080000" y="6172211"/>
            <a:ext cx="2438400" cy="365125"/>
          </a:xfrm>
          <a:prstGeom prst="rect">
            <a:avLst/>
          </a:prstGeom>
        </p:spPr>
        <p:txBody>
          <a:bodyPr vert="horz" lIns="91440" tIns="45720" rIns="91440" bIns="45720" rtlCol="0" anchor="ctr"/>
          <a:lstStyle>
            <a:lvl1pPr algn="ctr">
              <a:defRPr sz="900" b="1">
                <a:solidFill>
                  <a:schemeClr val="tx1">
                    <a:lumMod val="50000"/>
                    <a:lumOff val="50000"/>
                  </a:schemeClr>
                </a:solidFill>
              </a:defRPr>
            </a:lvl1p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2591127547"/>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marL="240024" indent="-240024" algn="r" defTabSz="685783" rtl="0" eaLnBrk="1" latinLnBrk="0" hangingPunct="1">
        <a:spcBef>
          <a:spcPct val="0"/>
        </a:spcBef>
        <a:buClr>
          <a:schemeClr val="accent6">
            <a:lumMod val="75000"/>
          </a:schemeClr>
        </a:buClr>
        <a:buSzPct val="128000"/>
        <a:buFont typeface="Georgia" pitchFamily="18" charset="0"/>
        <a:buChar char="*"/>
        <a:defRPr sz="345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46"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650" kern="1200">
          <a:solidFill>
            <a:schemeClr val="tx1">
              <a:lumMod val="75000"/>
              <a:lumOff val="25000"/>
            </a:schemeClr>
          </a:solidFill>
          <a:latin typeface="+mn-lt"/>
          <a:ea typeface="+mn-ea"/>
          <a:cs typeface="+mn-cs"/>
        </a:defRPr>
      </a:lvl1pPr>
      <a:lvl2pPr marL="411470"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500" kern="1200">
          <a:solidFill>
            <a:schemeClr val="tx1">
              <a:lumMod val="75000"/>
              <a:lumOff val="25000"/>
            </a:schemeClr>
          </a:solidFill>
          <a:latin typeface="+mn-lt"/>
          <a:ea typeface="+mn-ea"/>
          <a:cs typeface="+mn-cs"/>
        </a:defRPr>
      </a:lvl2pPr>
      <a:lvl3pPr marL="617204"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350" kern="1200">
          <a:solidFill>
            <a:schemeClr val="tx1">
              <a:lumMod val="75000"/>
              <a:lumOff val="25000"/>
            </a:schemeClr>
          </a:solidFill>
          <a:latin typeface="+mn-lt"/>
          <a:ea typeface="+mn-ea"/>
          <a:cs typeface="+mn-cs"/>
        </a:defRPr>
      </a:lvl3pPr>
      <a:lvl4pPr marL="822940"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200" kern="1200">
          <a:solidFill>
            <a:schemeClr val="tx1">
              <a:lumMod val="75000"/>
              <a:lumOff val="25000"/>
            </a:schemeClr>
          </a:solidFill>
          <a:latin typeface="+mn-lt"/>
          <a:ea typeface="+mn-ea"/>
          <a:cs typeface="+mn-cs"/>
        </a:defRPr>
      </a:lvl4pPr>
      <a:lvl5pPr marL="1042390"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5pPr>
      <a:lvl6pPr marL="1248125"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6pPr>
      <a:lvl7pPr marL="1474433"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7pPr>
      <a:lvl8pPr marL="1714457"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8pPr>
      <a:lvl9pPr marL="1940765"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12192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8" name="Rectangle 7"/>
          <p:cNvSpPr/>
          <p:nvPr/>
        </p:nvSpPr>
        <p:spPr>
          <a:xfrm>
            <a:off x="0" y="0"/>
            <a:ext cx="12192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9" name="Rectangle 8"/>
          <p:cNvSpPr/>
          <p:nvPr/>
        </p:nvSpPr>
        <p:spPr>
          <a:xfrm>
            <a:off x="0" y="3768304"/>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0" name="Oval 9"/>
          <p:cNvSpPr/>
          <p:nvPr/>
        </p:nvSpPr>
        <p:spPr>
          <a:xfrm>
            <a:off x="0" y="1600200"/>
            <a:ext cx="12192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2" name="Title Placeholder 1"/>
          <p:cNvSpPr>
            <a:spLocks noGrp="1"/>
          </p:cNvSpPr>
          <p:nvPr>
            <p:ph type="title"/>
          </p:nvPr>
        </p:nvSpPr>
        <p:spPr>
          <a:xfrm>
            <a:off x="2391055" y="4372168"/>
            <a:ext cx="8683348" cy="1143000"/>
          </a:xfrm>
          <a:prstGeom prst="rect">
            <a:avLst/>
          </a:prstGeom>
          <a:effectLst/>
        </p:spPr>
        <p:txBody>
          <a:bodyPr vert="horz" lIns="91440" tIns="45720" rIns="91440" bIns="4572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1524000" y="732260"/>
            <a:ext cx="8534400" cy="34747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00" y="6172211"/>
            <a:ext cx="3352800" cy="365125"/>
          </a:xfrm>
          <a:prstGeom prst="rect">
            <a:avLst/>
          </a:prstGeom>
        </p:spPr>
        <p:txBody>
          <a:bodyPr vert="horz" lIns="91440" tIns="45720" rIns="91440" bIns="45720" rtlCol="0" anchor="ctr"/>
          <a:lstStyle>
            <a:lvl1pPr algn="r">
              <a:defRPr sz="825" b="1">
                <a:solidFill>
                  <a:schemeClr val="tx1">
                    <a:lumMod val="50000"/>
                    <a:lumOff val="50000"/>
                  </a:schemeClr>
                </a:solidFill>
              </a:defRPr>
            </a:lvl1p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3"/>
          </p:nvPr>
        </p:nvSpPr>
        <p:spPr>
          <a:xfrm>
            <a:off x="609606" y="6172211"/>
            <a:ext cx="4470401" cy="365125"/>
          </a:xfrm>
          <a:prstGeom prst="rect">
            <a:avLst/>
          </a:prstGeom>
        </p:spPr>
        <p:txBody>
          <a:bodyPr vert="horz" lIns="91440" tIns="45720" rIns="91440" bIns="45720" rtlCol="0" anchor="ctr"/>
          <a:lstStyle>
            <a:lvl1pPr algn="l">
              <a:defRPr sz="825" b="1">
                <a:solidFill>
                  <a:schemeClr val="tx1">
                    <a:lumMod val="50000"/>
                    <a:lumOff val="50000"/>
                  </a:schemeClr>
                </a:solidFill>
              </a:defRPr>
            </a:lvl1pPr>
          </a:lstStyle>
          <a:p>
            <a:endParaRPr lang="en-US" dirty="0">
              <a:solidFill>
                <a:prstClr val="black">
                  <a:lumMod val="50000"/>
                  <a:lumOff val="50000"/>
                </a:prstClr>
              </a:solidFill>
            </a:endParaRPr>
          </a:p>
        </p:txBody>
      </p:sp>
      <p:sp>
        <p:nvSpPr>
          <p:cNvPr id="6" name="Slide Number Placeholder 5"/>
          <p:cNvSpPr>
            <a:spLocks noGrp="1"/>
          </p:cNvSpPr>
          <p:nvPr>
            <p:ph type="sldNum" sz="quarter" idx="4"/>
          </p:nvPr>
        </p:nvSpPr>
        <p:spPr>
          <a:xfrm>
            <a:off x="5080000" y="6172211"/>
            <a:ext cx="2438400" cy="365125"/>
          </a:xfrm>
          <a:prstGeom prst="rect">
            <a:avLst/>
          </a:prstGeom>
        </p:spPr>
        <p:txBody>
          <a:bodyPr vert="horz" lIns="91440" tIns="45720" rIns="91440" bIns="45720" rtlCol="0" anchor="ctr"/>
          <a:lstStyle>
            <a:lvl1pPr algn="ctr">
              <a:defRPr sz="900" b="1">
                <a:solidFill>
                  <a:schemeClr val="tx1">
                    <a:lumMod val="50000"/>
                    <a:lumOff val="50000"/>
                  </a:schemeClr>
                </a:solidFill>
              </a:defRPr>
            </a:lvl1p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996563141"/>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marL="240024" indent="-240024" algn="r" defTabSz="685783" rtl="0" eaLnBrk="1" latinLnBrk="0" hangingPunct="1">
        <a:spcBef>
          <a:spcPct val="0"/>
        </a:spcBef>
        <a:buClr>
          <a:schemeClr val="accent6">
            <a:lumMod val="75000"/>
          </a:schemeClr>
        </a:buClr>
        <a:buSzPct val="128000"/>
        <a:buFont typeface="Georgia" pitchFamily="18" charset="0"/>
        <a:buChar char="*"/>
        <a:defRPr sz="345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46"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650" kern="1200">
          <a:solidFill>
            <a:schemeClr val="tx1">
              <a:lumMod val="75000"/>
              <a:lumOff val="25000"/>
            </a:schemeClr>
          </a:solidFill>
          <a:latin typeface="+mn-lt"/>
          <a:ea typeface="+mn-ea"/>
          <a:cs typeface="+mn-cs"/>
        </a:defRPr>
      </a:lvl1pPr>
      <a:lvl2pPr marL="411470"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500" kern="1200">
          <a:solidFill>
            <a:schemeClr val="tx1">
              <a:lumMod val="75000"/>
              <a:lumOff val="25000"/>
            </a:schemeClr>
          </a:solidFill>
          <a:latin typeface="+mn-lt"/>
          <a:ea typeface="+mn-ea"/>
          <a:cs typeface="+mn-cs"/>
        </a:defRPr>
      </a:lvl2pPr>
      <a:lvl3pPr marL="617204"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350" kern="1200">
          <a:solidFill>
            <a:schemeClr val="tx1">
              <a:lumMod val="75000"/>
              <a:lumOff val="25000"/>
            </a:schemeClr>
          </a:solidFill>
          <a:latin typeface="+mn-lt"/>
          <a:ea typeface="+mn-ea"/>
          <a:cs typeface="+mn-cs"/>
        </a:defRPr>
      </a:lvl3pPr>
      <a:lvl4pPr marL="822940"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200" kern="1200">
          <a:solidFill>
            <a:schemeClr val="tx1">
              <a:lumMod val="75000"/>
              <a:lumOff val="25000"/>
            </a:schemeClr>
          </a:solidFill>
          <a:latin typeface="+mn-lt"/>
          <a:ea typeface="+mn-ea"/>
          <a:cs typeface="+mn-cs"/>
        </a:defRPr>
      </a:lvl4pPr>
      <a:lvl5pPr marL="1042390"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5pPr>
      <a:lvl6pPr marL="1248125"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6pPr>
      <a:lvl7pPr marL="1474433"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7pPr>
      <a:lvl8pPr marL="1714457"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8pPr>
      <a:lvl9pPr marL="1940765"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12192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8" name="Rectangle 7"/>
          <p:cNvSpPr/>
          <p:nvPr/>
        </p:nvSpPr>
        <p:spPr>
          <a:xfrm>
            <a:off x="0" y="0"/>
            <a:ext cx="12192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9" name="Rectangle 8"/>
          <p:cNvSpPr/>
          <p:nvPr/>
        </p:nvSpPr>
        <p:spPr>
          <a:xfrm>
            <a:off x="0" y="3768304"/>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0" name="Oval 9"/>
          <p:cNvSpPr/>
          <p:nvPr/>
        </p:nvSpPr>
        <p:spPr>
          <a:xfrm>
            <a:off x="0" y="1600200"/>
            <a:ext cx="12192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2" name="Title Placeholder 1"/>
          <p:cNvSpPr>
            <a:spLocks noGrp="1"/>
          </p:cNvSpPr>
          <p:nvPr>
            <p:ph type="title"/>
          </p:nvPr>
        </p:nvSpPr>
        <p:spPr>
          <a:xfrm>
            <a:off x="2391055" y="4372168"/>
            <a:ext cx="8683348" cy="1143000"/>
          </a:xfrm>
          <a:prstGeom prst="rect">
            <a:avLst/>
          </a:prstGeom>
          <a:effectLst/>
        </p:spPr>
        <p:txBody>
          <a:bodyPr vert="horz" lIns="91440" tIns="45720" rIns="91440" bIns="4572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1524000" y="732260"/>
            <a:ext cx="8534400" cy="34747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00" y="6172211"/>
            <a:ext cx="3352800" cy="365125"/>
          </a:xfrm>
          <a:prstGeom prst="rect">
            <a:avLst/>
          </a:prstGeom>
        </p:spPr>
        <p:txBody>
          <a:bodyPr vert="horz" lIns="91440" tIns="45720" rIns="91440" bIns="45720" rtlCol="0" anchor="ctr"/>
          <a:lstStyle>
            <a:lvl1pPr algn="r">
              <a:defRPr sz="825" b="1">
                <a:solidFill>
                  <a:schemeClr val="tx1">
                    <a:lumMod val="50000"/>
                    <a:lumOff val="50000"/>
                  </a:schemeClr>
                </a:solidFill>
              </a:defRPr>
            </a:lvl1pPr>
          </a:lstStyle>
          <a:p>
            <a:fld id="{FE6322EC-C791-4B59-80B0-65FA0D6748B4}" type="datetimeFigureOut">
              <a:rPr lang="en-US" smtClean="0">
                <a:solidFill>
                  <a:prstClr val="black">
                    <a:lumMod val="50000"/>
                    <a:lumOff val="50000"/>
                  </a:prstClr>
                </a:solidFill>
              </a:rPr>
              <a:pPr/>
              <a:t>7/17/2016</a:t>
            </a:fld>
            <a:endParaRPr lang="en-US" dirty="0">
              <a:solidFill>
                <a:prstClr val="black">
                  <a:lumMod val="50000"/>
                  <a:lumOff val="50000"/>
                </a:prstClr>
              </a:solidFill>
            </a:endParaRPr>
          </a:p>
        </p:txBody>
      </p:sp>
      <p:sp>
        <p:nvSpPr>
          <p:cNvPr id="5" name="Footer Placeholder 4"/>
          <p:cNvSpPr>
            <a:spLocks noGrp="1"/>
          </p:cNvSpPr>
          <p:nvPr>
            <p:ph type="ftr" sz="quarter" idx="3"/>
          </p:nvPr>
        </p:nvSpPr>
        <p:spPr>
          <a:xfrm>
            <a:off x="609606" y="6172211"/>
            <a:ext cx="4470401" cy="365125"/>
          </a:xfrm>
          <a:prstGeom prst="rect">
            <a:avLst/>
          </a:prstGeom>
        </p:spPr>
        <p:txBody>
          <a:bodyPr vert="horz" lIns="91440" tIns="45720" rIns="91440" bIns="45720" rtlCol="0" anchor="ctr"/>
          <a:lstStyle>
            <a:lvl1pPr algn="l">
              <a:defRPr sz="825" b="1">
                <a:solidFill>
                  <a:schemeClr val="tx1">
                    <a:lumMod val="50000"/>
                    <a:lumOff val="50000"/>
                  </a:schemeClr>
                </a:solidFill>
              </a:defRPr>
            </a:lvl1pPr>
          </a:lstStyle>
          <a:p>
            <a:endParaRPr lang="en-US" dirty="0">
              <a:solidFill>
                <a:prstClr val="black">
                  <a:lumMod val="50000"/>
                  <a:lumOff val="50000"/>
                </a:prstClr>
              </a:solidFill>
            </a:endParaRPr>
          </a:p>
        </p:txBody>
      </p:sp>
      <p:sp>
        <p:nvSpPr>
          <p:cNvPr id="6" name="Slide Number Placeholder 5"/>
          <p:cNvSpPr>
            <a:spLocks noGrp="1"/>
          </p:cNvSpPr>
          <p:nvPr>
            <p:ph type="sldNum" sz="quarter" idx="4"/>
          </p:nvPr>
        </p:nvSpPr>
        <p:spPr>
          <a:xfrm>
            <a:off x="5080000" y="6172211"/>
            <a:ext cx="2438400" cy="365125"/>
          </a:xfrm>
          <a:prstGeom prst="rect">
            <a:avLst/>
          </a:prstGeom>
        </p:spPr>
        <p:txBody>
          <a:bodyPr vert="horz" lIns="91440" tIns="45720" rIns="91440" bIns="45720" rtlCol="0" anchor="ctr"/>
          <a:lstStyle>
            <a:lvl1pPr algn="ctr">
              <a:defRPr sz="900" b="1">
                <a:solidFill>
                  <a:schemeClr val="tx1">
                    <a:lumMod val="50000"/>
                    <a:lumOff val="50000"/>
                  </a:schemeClr>
                </a:solidFill>
              </a:defRPr>
            </a:lvl1pPr>
          </a:lstStyle>
          <a:p>
            <a:fld id="{C8FEDC7E-2E3A-41E7-9788-1C9575CA4FA6}"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906570560"/>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marL="240024" indent="-240024" algn="r" defTabSz="685783" rtl="0" eaLnBrk="1" latinLnBrk="0" hangingPunct="1">
        <a:spcBef>
          <a:spcPct val="0"/>
        </a:spcBef>
        <a:buClr>
          <a:schemeClr val="accent6">
            <a:lumMod val="75000"/>
          </a:schemeClr>
        </a:buClr>
        <a:buSzPct val="128000"/>
        <a:buFont typeface="Georgia" pitchFamily="18" charset="0"/>
        <a:buChar char="*"/>
        <a:defRPr sz="345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46"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650" kern="1200">
          <a:solidFill>
            <a:schemeClr val="tx1">
              <a:lumMod val="75000"/>
              <a:lumOff val="25000"/>
            </a:schemeClr>
          </a:solidFill>
          <a:latin typeface="+mn-lt"/>
          <a:ea typeface="+mn-ea"/>
          <a:cs typeface="+mn-cs"/>
        </a:defRPr>
      </a:lvl1pPr>
      <a:lvl2pPr marL="411470"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500" kern="1200">
          <a:solidFill>
            <a:schemeClr val="tx1">
              <a:lumMod val="75000"/>
              <a:lumOff val="25000"/>
            </a:schemeClr>
          </a:solidFill>
          <a:latin typeface="+mn-lt"/>
          <a:ea typeface="+mn-ea"/>
          <a:cs typeface="+mn-cs"/>
        </a:defRPr>
      </a:lvl2pPr>
      <a:lvl3pPr marL="617204"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350" kern="1200">
          <a:solidFill>
            <a:schemeClr val="tx1">
              <a:lumMod val="75000"/>
              <a:lumOff val="25000"/>
            </a:schemeClr>
          </a:solidFill>
          <a:latin typeface="+mn-lt"/>
          <a:ea typeface="+mn-ea"/>
          <a:cs typeface="+mn-cs"/>
        </a:defRPr>
      </a:lvl3pPr>
      <a:lvl4pPr marL="822940"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200" kern="1200">
          <a:solidFill>
            <a:schemeClr val="tx1">
              <a:lumMod val="75000"/>
              <a:lumOff val="25000"/>
            </a:schemeClr>
          </a:solidFill>
          <a:latin typeface="+mn-lt"/>
          <a:ea typeface="+mn-ea"/>
          <a:cs typeface="+mn-cs"/>
        </a:defRPr>
      </a:lvl4pPr>
      <a:lvl5pPr marL="1042390"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5pPr>
      <a:lvl6pPr marL="1248125"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6pPr>
      <a:lvl7pPr marL="1474433"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7pPr>
      <a:lvl8pPr marL="1714457"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8pPr>
      <a:lvl9pPr marL="1940765" indent="-137156" algn="l" defTabSz="685783" rtl="0" eaLnBrk="1" latinLnBrk="0" hangingPunct="1">
        <a:spcBef>
          <a:spcPct val="20000"/>
        </a:spcBef>
        <a:spcAft>
          <a:spcPts val="225"/>
        </a:spcAft>
        <a:buClr>
          <a:schemeClr val="accent6">
            <a:lumMod val="75000"/>
          </a:schemeClr>
        </a:buClr>
        <a:buSzPct val="130000"/>
        <a:buFont typeface="Georgia" pitchFamily="18"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900" smtClean="0">
                <a:solidFill>
                  <a:srgbClr val="FFFFFF"/>
                </a:solidFill>
              </a:defRPr>
            </a:lvl1pPr>
          </a:lstStyle>
          <a:p>
            <a:pPr fontAlgn="base">
              <a:spcBef>
                <a:spcPct val="0"/>
              </a:spcBef>
              <a:spcAft>
                <a:spcPct val="0"/>
              </a:spcAft>
              <a:defRPr/>
            </a:pPr>
            <a:fld id="{32E840EF-D0FE-1842-9E8B-3E891AA91FC9}" type="datetimeFigureOut">
              <a:rPr lang="en-US" altLang="en-US">
                <a:ea typeface="ＭＳ Ｐゴシック" charset="-128"/>
              </a:rPr>
              <a:pPr fontAlgn="base">
                <a:spcBef>
                  <a:spcPct val="0"/>
                </a:spcBef>
                <a:spcAft>
                  <a:spcPct val="0"/>
                </a:spcAft>
                <a:defRPr/>
              </a:pPr>
              <a:t>7/17/2016</a:t>
            </a:fld>
            <a:endParaRPr lang="en-US" altLang="en-US" dirty="0">
              <a:ea typeface="ＭＳ Ｐゴシック" charset="-128"/>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ea typeface="+mn-ea"/>
                <a:cs typeface="+mn-cs"/>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smtClean="0">
                <a:solidFill>
                  <a:srgbClr val="FFFFFF"/>
                </a:solidFill>
              </a:defRPr>
            </a:lvl1pPr>
          </a:lstStyle>
          <a:p>
            <a:pPr fontAlgn="base">
              <a:spcBef>
                <a:spcPct val="0"/>
              </a:spcBef>
              <a:spcAft>
                <a:spcPct val="0"/>
              </a:spcAft>
              <a:defRPr/>
            </a:pPr>
            <a:fld id="{8F3E9366-255F-6A4E-A4DF-057A63D6163A}" type="slidenum">
              <a:rPr lang="en-US" altLang="en-US">
                <a:ea typeface="ＭＳ Ｐゴシック" charset="-128"/>
              </a:rPr>
              <a:pPr fontAlgn="base">
                <a:spcBef>
                  <a:spcPct val="0"/>
                </a:spcBef>
                <a:spcAft>
                  <a:spcPct val="0"/>
                </a:spcAft>
                <a:defRPr/>
              </a:pPr>
              <a:t>‹#›</a:t>
            </a:fld>
            <a:endParaRPr lang="en-US" altLang="en-US" dirty="0">
              <a:ea typeface="ＭＳ Ｐゴシック" charset="-128"/>
            </a:endParaRPr>
          </a:p>
        </p:txBody>
      </p:sp>
    </p:spTree>
    <p:extLst>
      <p:ext uri="{BB962C8B-B14F-4D97-AF65-F5344CB8AC3E}">
        <p14:creationId xmlns:p14="http://schemas.microsoft.com/office/powerpoint/2010/main" val="3539246092"/>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33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chemeClr val="tx1"/>
          </a:solidFill>
          <a:latin typeface="Calibri" charset="0"/>
          <a:ea typeface="ＭＳ Ｐゴシック" charset="0"/>
          <a:cs typeface="ＭＳ Ｐゴシック" charset="0"/>
        </a:defRPr>
      </a:lvl2pPr>
      <a:lvl3pPr algn="ctr" rtl="0" eaLnBrk="0" fontAlgn="base" hangingPunct="0">
        <a:spcBef>
          <a:spcPct val="0"/>
        </a:spcBef>
        <a:spcAft>
          <a:spcPct val="0"/>
        </a:spcAft>
        <a:defRPr sz="3300">
          <a:solidFill>
            <a:schemeClr val="tx1"/>
          </a:solidFill>
          <a:latin typeface="Calibri" charset="0"/>
          <a:ea typeface="ＭＳ Ｐゴシック" charset="0"/>
          <a:cs typeface="ＭＳ Ｐゴシック" charset="0"/>
        </a:defRPr>
      </a:lvl3pPr>
      <a:lvl4pPr algn="ctr" rtl="0" eaLnBrk="0" fontAlgn="base" hangingPunct="0">
        <a:spcBef>
          <a:spcPct val="0"/>
        </a:spcBef>
        <a:spcAft>
          <a:spcPct val="0"/>
        </a:spcAft>
        <a:defRPr sz="3300">
          <a:solidFill>
            <a:schemeClr val="tx1"/>
          </a:solidFill>
          <a:latin typeface="Calibri" charset="0"/>
          <a:ea typeface="ＭＳ Ｐゴシック" charset="0"/>
          <a:cs typeface="ＭＳ Ｐゴシック" charset="0"/>
        </a:defRPr>
      </a:lvl4pPr>
      <a:lvl5pPr algn="ctr" rtl="0" eaLnBrk="0" fontAlgn="base" hangingPunct="0">
        <a:spcBef>
          <a:spcPct val="0"/>
        </a:spcBef>
        <a:spcAft>
          <a:spcPct val="0"/>
        </a:spcAft>
        <a:defRPr sz="3300">
          <a:solidFill>
            <a:schemeClr val="tx1"/>
          </a:solidFill>
          <a:latin typeface="Calibri" charset="0"/>
          <a:ea typeface="ＭＳ Ｐゴシック" charset="0"/>
          <a:cs typeface="ＭＳ Ｐゴシック" charset="0"/>
        </a:defRPr>
      </a:lvl5pPr>
      <a:lvl6pPr marL="342892" algn="ctr" rtl="0" fontAlgn="base">
        <a:spcBef>
          <a:spcPct val="0"/>
        </a:spcBef>
        <a:spcAft>
          <a:spcPct val="0"/>
        </a:spcAft>
        <a:defRPr sz="3300">
          <a:solidFill>
            <a:schemeClr val="tx1"/>
          </a:solidFill>
          <a:latin typeface="Calibri" charset="0"/>
          <a:ea typeface="ＭＳ Ｐゴシック" charset="0"/>
          <a:cs typeface="ＭＳ Ｐゴシック" charset="0"/>
        </a:defRPr>
      </a:lvl6pPr>
      <a:lvl7pPr marL="685783" algn="ctr" rtl="0" fontAlgn="base">
        <a:spcBef>
          <a:spcPct val="0"/>
        </a:spcBef>
        <a:spcAft>
          <a:spcPct val="0"/>
        </a:spcAft>
        <a:defRPr sz="3300">
          <a:solidFill>
            <a:schemeClr val="tx1"/>
          </a:solidFill>
          <a:latin typeface="Calibri" charset="0"/>
          <a:ea typeface="ＭＳ Ｐゴシック" charset="0"/>
          <a:cs typeface="ＭＳ Ｐゴシック" charset="0"/>
        </a:defRPr>
      </a:lvl7pPr>
      <a:lvl8pPr marL="1028675" algn="ctr" rtl="0" fontAlgn="base">
        <a:spcBef>
          <a:spcPct val="0"/>
        </a:spcBef>
        <a:spcAft>
          <a:spcPct val="0"/>
        </a:spcAft>
        <a:defRPr sz="3300">
          <a:solidFill>
            <a:schemeClr val="tx1"/>
          </a:solidFill>
          <a:latin typeface="Calibri" charset="0"/>
          <a:ea typeface="ＭＳ Ｐゴシック" charset="0"/>
          <a:cs typeface="ＭＳ Ｐゴシック" charset="0"/>
        </a:defRPr>
      </a:lvl8pPr>
      <a:lvl9pPr marL="1371566" algn="ctr" rtl="0" fontAlgn="base">
        <a:spcBef>
          <a:spcPct val="0"/>
        </a:spcBef>
        <a:spcAft>
          <a:spcPct val="0"/>
        </a:spcAft>
        <a:defRPr sz="3300">
          <a:solidFill>
            <a:schemeClr val="tx1"/>
          </a:solidFill>
          <a:latin typeface="Calibri" charset="0"/>
          <a:ea typeface="ＭＳ Ｐゴシック" charset="0"/>
          <a:cs typeface="ＭＳ Ｐゴシック" charset="0"/>
        </a:defRPr>
      </a:lvl9pPr>
    </p:titleStyle>
    <p:bodyStyle>
      <a:lvl1pPr marL="257168" indent="-257168"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ＭＳ Ｐゴシック" charset="0"/>
        </a:defRPr>
      </a:lvl1pPr>
      <a:lvl2pPr marL="557199" indent="-214308" algn="l" rtl="0" eaLnBrk="0" fontAlgn="base" hangingPunct="0">
        <a:spcBef>
          <a:spcPct val="20000"/>
        </a:spcBef>
        <a:spcAft>
          <a:spcPct val="0"/>
        </a:spcAft>
        <a:buFont typeface="Arial" charset="0"/>
        <a:buChar char="–"/>
        <a:defRPr sz="2100" kern="1200">
          <a:solidFill>
            <a:schemeClr val="tx1"/>
          </a:solidFill>
          <a:latin typeface="+mn-lt"/>
          <a:ea typeface="ＭＳ Ｐゴシック" charset="0"/>
          <a:cs typeface="+mn-cs"/>
        </a:defRPr>
      </a:lvl2pPr>
      <a:lvl3pPr marL="857228" indent="-171446" algn="l" rtl="0" eaLnBrk="0" fontAlgn="base" hangingPunct="0">
        <a:spcBef>
          <a:spcPct val="20000"/>
        </a:spcBef>
        <a:spcAft>
          <a:spcPct val="0"/>
        </a:spcAft>
        <a:buFont typeface="Arial" charset="0"/>
        <a:buChar char="•"/>
        <a:defRPr sz="1800" kern="1200">
          <a:solidFill>
            <a:schemeClr val="tx1"/>
          </a:solidFill>
          <a:latin typeface="+mn-lt"/>
          <a:ea typeface="ＭＳ Ｐゴシック" charset="0"/>
          <a:cs typeface="+mn-cs"/>
        </a:defRPr>
      </a:lvl3pPr>
      <a:lvl4pPr marL="1200120" indent="-171446" algn="l" rtl="0" eaLnBrk="0" fontAlgn="base" hangingPunct="0">
        <a:spcBef>
          <a:spcPct val="20000"/>
        </a:spcBef>
        <a:spcAft>
          <a:spcPct val="0"/>
        </a:spcAft>
        <a:buFont typeface="Arial" charset="0"/>
        <a:buChar char="–"/>
        <a:defRPr sz="1500" kern="1200">
          <a:solidFill>
            <a:schemeClr val="tx1"/>
          </a:solidFill>
          <a:latin typeface="+mn-lt"/>
          <a:ea typeface="ＭＳ Ｐゴシック" charset="0"/>
          <a:cs typeface="+mn-cs"/>
        </a:defRPr>
      </a:lvl4pPr>
      <a:lvl5pPr marL="1543012" indent="-171446" algn="l" rtl="0" eaLnBrk="0" fontAlgn="base" hangingPunct="0">
        <a:spcBef>
          <a:spcPct val="20000"/>
        </a:spcBef>
        <a:spcAft>
          <a:spcPct val="0"/>
        </a:spcAft>
        <a:buFont typeface="Arial" charset="0"/>
        <a:buChar char="»"/>
        <a:defRPr sz="1500" kern="1200">
          <a:solidFill>
            <a:schemeClr val="tx1"/>
          </a:solidFill>
          <a:latin typeface="+mn-lt"/>
          <a:ea typeface="ＭＳ Ｐゴシック" charset="0"/>
          <a:cs typeface="+mn-cs"/>
        </a:defRPr>
      </a:lvl5pPr>
      <a:lvl6pPr marL="1885903"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577"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892"/>
            <a:fld id="{DEEF4147-A016-0147-8AF1-3961418A66CB}" type="datetimeFigureOut">
              <a:rPr lang="en-US" smtClean="0">
                <a:solidFill>
                  <a:prstClr val="black">
                    <a:tint val="75000"/>
                  </a:prstClr>
                </a:solidFill>
              </a:rPr>
              <a:pPr defTabSz="342892"/>
              <a:t>7/17/2016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892"/>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892"/>
            <a:fld id="{4ADF072F-AA7E-6744-81D0-BC9581C1E65E}" type="slidenum">
              <a:rPr lang="en-US" smtClean="0">
                <a:solidFill>
                  <a:prstClr val="black">
                    <a:tint val="75000"/>
                  </a:prstClr>
                </a:solidFill>
              </a:rPr>
              <a:pPr defTabSz="342892"/>
              <a:t>‹#›</a:t>
            </a:fld>
            <a:endParaRPr lang="en-US" dirty="0">
              <a:solidFill>
                <a:prstClr val="black">
                  <a:tint val="75000"/>
                </a:prstClr>
              </a:solidFill>
            </a:endParaRPr>
          </a:p>
        </p:txBody>
      </p:sp>
    </p:spTree>
    <p:extLst>
      <p:ext uri="{BB962C8B-B14F-4D97-AF65-F5344CB8AC3E}">
        <p14:creationId xmlns:p14="http://schemas.microsoft.com/office/powerpoint/2010/main" val="562600516"/>
      </p:ext>
    </p:extLst>
  </p:cSld>
  <p:clrMap bg1="lt1" tx1="dk1" bg2="lt2" tx2="dk2" accent1="accent1" accent2="accent2" accent3="accent3" accent4="accent4" accent5="accent5" accent6="accent6" hlink="hlink" folHlink="folHlink"/>
  <p:sldLayoutIdLst>
    <p:sldLayoutId id="2147484236" r:id="rId1"/>
    <p:sldLayoutId id="2147484237" r:id="rId2"/>
    <p:sldLayoutId id="2147484238" r:id="rId3"/>
    <p:sldLayoutId id="2147484239" r:id="rId4"/>
    <p:sldLayoutId id="2147484240" r:id="rId5"/>
    <p:sldLayoutId id="2147484241" r:id="rId6"/>
    <p:sldLayoutId id="2147484242" r:id="rId7"/>
    <p:sldLayoutId id="2147484243" r:id="rId8"/>
    <p:sldLayoutId id="2147484244" r:id="rId9"/>
    <p:sldLayoutId id="2147484245" r:id="rId10"/>
    <p:sldLayoutId id="2147484246" r:id="rId11"/>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892"/>
            <a:fld id="{DEEF4147-A016-0147-8AF1-3961418A66CB}" type="datetimeFigureOut">
              <a:rPr lang="en-US" smtClean="0">
                <a:solidFill>
                  <a:prstClr val="black">
                    <a:tint val="75000"/>
                  </a:prstClr>
                </a:solidFill>
              </a:rPr>
              <a:pPr defTabSz="342892"/>
              <a:t>7/17/2016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892"/>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892"/>
            <a:fld id="{4ADF072F-AA7E-6744-81D0-BC9581C1E65E}" type="slidenum">
              <a:rPr lang="en-US" smtClean="0">
                <a:solidFill>
                  <a:prstClr val="black">
                    <a:tint val="75000"/>
                  </a:prstClr>
                </a:solidFill>
              </a:rPr>
              <a:pPr defTabSz="342892"/>
              <a:t>‹#›</a:t>
            </a:fld>
            <a:endParaRPr lang="en-US" dirty="0">
              <a:solidFill>
                <a:prstClr val="black">
                  <a:tint val="75000"/>
                </a:prstClr>
              </a:solidFill>
            </a:endParaRPr>
          </a:p>
        </p:txBody>
      </p:sp>
    </p:spTree>
    <p:extLst>
      <p:ext uri="{BB962C8B-B14F-4D97-AF65-F5344CB8AC3E}">
        <p14:creationId xmlns:p14="http://schemas.microsoft.com/office/powerpoint/2010/main" val="748669568"/>
      </p:ext>
    </p:extLst>
  </p:cSld>
  <p:clrMap bg1="lt1" tx1="dk1" bg2="lt2" tx2="dk2" accent1="accent1" accent2="accent2" accent3="accent3" accent4="accent4" accent5="accent5" accent6="accent6" hlink="hlink" folHlink="folHlink"/>
  <p:sldLayoutIdLst>
    <p:sldLayoutId id="2147484248" r:id="rId1"/>
    <p:sldLayoutId id="2147484249" r:id="rId2"/>
    <p:sldLayoutId id="2147484250" r:id="rId3"/>
    <p:sldLayoutId id="2147484251" r:id="rId4"/>
    <p:sldLayoutId id="2147484252" r:id="rId5"/>
    <p:sldLayoutId id="2147484253" r:id="rId6"/>
    <p:sldLayoutId id="2147484254" r:id="rId7"/>
    <p:sldLayoutId id="2147484255" r:id="rId8"/>
    <p:sldLayoutId id="2147484256" r:id="rId9"/>
    <p:sldLayoutId id="2147484257" r:id="rId10"/>
    <p:sldLayoutId id="2147484258" r:id="rId11"/>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892"/>
            <a:fld id="{DEEF4147-A016-0147-8AF1-3961418A66CB}" type="datetimeFigureOut">
              <a:rPr lang="en-US" smtClean="0">
                <a:solidFill>
                  <a:prstClr val="black">
                    <a:tint val="75000"/>
                  </a:prstClr>
                </a:solidFill>
              </a:rPr>
              <a:pPr defTabSz="342892"/>
              <a:t>7/17/2016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892"/>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892"/>
            <a:fld id="{4ADF072F-AA7E-6744-81D0-BC9581C1E65E}" type="slidenum">
              <a:rPr lang="en-US" smtClean="0">
                <a:solidFill>
                  <a:prstClr val="black">
                    <a:tint val="75000"/>
                  </a:prstClr>
                </a:solidFill>
              </a:rPr>
              <a:pPr defTabSz="342892"/>
              <a:t>‹#›</a:t>
            </a:fld>
            <a:endParaRPr lang="en-US" dirty="0">
              <a:solidFill>
                <a:prstClr val="black">
                  <a:tint val="75000"/>
                </a:prstClr>
              </a:solidFill>
            </a:endParaRPr>
          </a:p>
        </p:txBody>
      </p:sp>
    </p:spTree>
    <p:extLst>
      <p:ext uri="{BB962C8B-B14F-4D97-AF65-F5344CB8AC3E}">
        <p14:creationId xmlns:p14="http://schemas.microsoft.com/office/powerpoint/2010/main" val="3431760734"/>
      </p:ext>
    </p:extLst>
  </p:cSld>
  <p:clrMap bg1="lt1" tx1="dk1" bg2="lt2" tx2="dk2" accent1="accent1" accent2="accent2" accent3="accent3" accent4="accent4" accent5="accent5" accent6="accent6" hlink="hlink" folHlink="folHlink"/>
  <p:sldLayoutIdLst>
    <p:sldLayoutId id="2147484260" r:id="rId1"/>
    <p:sldLayoutId id="2147484261" r:id="rId2"/>
    <p:sldLayoutId id="2147484262" r:id="rId3"/>
    <p:sldLayoutId id="2147484263" r:id="rId4"/>
    <p:sldLayoutId id="2147484264" r:id="rId5"/>
    <p:sldLayoutId id="2147484265" r:id="rId6"/>
    <p:sldLayoutId id="2147484266" r:id="rId7"/>
    <p:sldLayoutId id="2147484267" r:id="rId8"/>
    <p:sldLayoutId id="2147484268" r:id="rId9"/>
    <p:sldLayoutId id="2147484269" r:id="rId10"/>
    <p:sldLayoutId id="2147484270" r:id="rId11"/>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892"/>
            <a:fld id="{DEEF4147-A016-0147-8AF1-3961418A66CB}" type="datetimeFigureOut">
              <a:rPr lang="en-US" smtClean="0">
                <a:solidFill>
                  <a:prstClr val="black">
                    <a:tint val="75000"/>
                  </a:prstClr>
                </a:solidFill>
              </a:rPr>
              <a:pPr defTabSz="342892"/>
              <a:t>7/17/2016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892"/>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892"/>
            <a:fld id="{4ADF072F-AA7E-6744-81D0-BC9581C1E65E}" type="slidenum">
              <a:rPr lang="en-US" smtClean="0">
                <a:solidFill>
                  <a:prstClr val="black">
                    <a:tint val="75000"/>
                  </a:prstClr>
                </a:solidFill>
              </a:rPr>
              <a:pPr defTabSz="342892"/>
              <a:t>‹#›</a:t>
            </a:fld>
            <a:endParaRPr lang="en-US" dirty="0">
              <a:solidFill>
                <a:prstClr val="black">
                  <a:tint val="75000"/>
                </a:prstClr>
              </a:solidFill>
            </a:endParaRPr>
          </a:p>
        </p:txBody>
      </p:sp>
    </p:spTree>
    <p:extLst>
      <p:ext uri="{BB962C8B-B14F-4D97-AF65-F5344CB8AC3E}">
        <p14:creationId xmlns:p14="http://schemas.microsoft.com/office/powerpoint/2010/main" val="4058215973"/>
      </p:ext>
    </p:extLst>
  </p:cSld>
  <p:clrMap bg1="lt1" tx1="dk1" bg2="lt2" tx2="dk2" accent1="accent1" accent2="accent2" accent3="accent3" accent4="accent4" accent5="accent5" accent6="accent6" hlink="hlink" folHlink="folHlink"/>
  <p:sldLayoutIdLst>
    <p:sldLayoutId id="2147484272" r:id="rId1"/>
    <p:sldLayoutId id="2147484273" r:id="rId2"/>
    <p:sldLayoutId id="2147484274" r:id="rId3"/>
    <p:sldLayoutId id="2147484275" r:id="rId4"/>
    <p:sldLayoutId id="2147484276" r:id="rId5"/>
    <p:sldLayoutId id="2147484277" r:id="rId6"/>
    <p:sldLayoutId id="2147484278" r:id="rId7"/>
    <p:sldLayoutId id="2147484279" r:id="rId8"/>
    <p:sldLayoutId id="2147484280" r:id="rId9"/>
    <p:sldLayoutId id="2147484281" r:id="rId10"/>
    <p:sldLayoutId id="2147484282" r:id="rId11"/>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3"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2192773253"/>
      </p:ext>
    </p:extLst>
  </p:cSld>
  <p:clrMap bg1="lt1" tx1="dk1" bg2="lt2" tx2="dk2" accent1="accent1" accent2="accent2" accent3="accent3" accent4="accent4" accent5="accent5" accent6="accent6" hlink="hlink" folHlink="folHlink"/>
  <p:sldLayoutIdLst>
    <p:sldLayoutId id="2147484284" r:id="rId1"/>
    <p:sldLayoutId id="2147484285" r:id="rId2"/>
    <p:sldLayoutId id="2147484286" r:id="rId3"/>
    <p:sldLayoutId id="2147484287" r:id="rId4"/>
    <p:sldLayoutId id="2147484288" r:id="rId5"/>
    <p:sldLayoutId id="2147484289" r:id="rId6"/>
    <p:sldLayoutId id="2147484290" r:id="rId7"/>
    <p:sldLayoutId id="2147484291" r:id="rId8"/>
    <p:sldLayoutId id="2147484292" r:id="rId9"/>
    <p:sldLayoutId id="2147484293" r:id="rId10"/>
    <p:sldLayoutId id="2147484294" r:id="rId11"/>
    <p:sldLayoutId id="2147484295"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3"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384991898"/>
      </p:ext>
    </p:extLst>
  </p:cSld>
  <p:clrMap bg1="lt1" tx1="dk1" bg2="lt2" tx2="dk2" accent1="accent1" accent2="accent2" accent3="accent3" accent4="accent4" accent5="accent5" accent6="accent6" hlink="hlink" folHlink="folHlink"/>
  <p:sldLayoutIdLst>
    <p:sldLayoutId id="2147484297" r:id="rId1"/>
    <p:sldLayoutId id="2147484298" r:id="rId2"/>
    <p:sldLayoutId id="2147484299" r:id="rId3"/>
    <p:sldLayoutId id="2147484300" r:id="rId4"/>
    <p:sldLayoutId id="2147484301" r:id="rId5"/>
    <p:sldLayoutId id="2147484302" r:id="rId6"/>
    <p:sldLayoutId id="2147484303" r:id="rId7"/>
    <p:sldLayoutId id="2147484304" r:id="rId8"/>
    <p:sldLayoutId id="2147484305" r:id="rId9"/>
    <p:sldLayoutId id="2147484306" r:id="rId10"/>
    <p:sldLayoutId id="2147484307" r:id="rId11"/>
    <p:sldLayoutId id="2147484308"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6" name="PlaceHolder 1"/>
          <p:cNvSpPr>
            <a:spLocks noGrp="1"/>
          </p:cNvSpPr>
          <p:nvPr>
            <p:ph type="title"/>
          </p:nvPr>
        </p:nvSpPr>
        <p:spPr>
          <a:xfrm>
            <a:off x="609563" y="273362"/>
            <a:ext cx="10971684" cy="1144355"/>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7" name="PlaceHolder 2"/>
          <p:cNvSpPr>
            <a:spLocks noGrp="1"/>
          </p:cNvSpPr>
          <p:nvPr>
            <p:ph type="body"/>
          </p:nvPr>
        </p:nvSpPr>
        <p:spPr>
          <a:xfrm>
            <a:off x="609563" y="1604514"/>
            <a:ext cx="10971684" cy="1896482"/>
          </a:xfrm>
          <a:prstGeom prst="rect">
            <a:avLst/>
          </a:prstGeom>
        </p:spPr>
        <p:txBody>
          <a:bodyPr lIns="0" tIns="0" rIns="0" bIns="0"/>
          <a:lstStyle/>
          <a:p>
            <a:pPr marL="432000" indent="-324000">
              <a:buClr>
                <a:srgbClr val="000000"/>
              </a:buClr>
              <a:buSzPct val="45000"/>
              <a:buFont typeface="Wingdings" charset="2"/>
              <a:buChar char=""/>
            </a:pPr>
            <a:r>
              <a:rPr lang="en-US" sz="1225"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22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225"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225"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Seventh Outline Level</a:t>
            </a:r>
          </a:p>
        </p:txBody>
      </p:sp>
      <p:sp>
        <p:nvSpPr>
          <p:cNvPr id="38" name="PlaceHolder 3"/>
          <p:cNvSpPr>
            <a:spLocks noGrp="1"/>
          </p:cNvSpPr>
          <p:nvPr>
            <p:ph type="body"/>
          </p:nvPr>
        </p:nvSpPr>
        <p:spPr>
          <a:xfrm>
            <a:off x="609563" y="3681924"/>
            <a:ext cx="10971684" cy="1896482"/>
          </a:xfrm>
          <a:prstGeom prst="rect">
            <a:avLst/>
          </a:prstGeom>
        </p:spPr>
        <p:txBody>
          <a:bodyPr lIns="0" tIns="0" rIns="0" bIns="0"/>
          <a:lstStyle/>
          <a:p>
            <a:pPr marL="432000" indent="-324000">
              <a:buClr>
                <a:srgbClr val="000000"/>
              </a:buClr>
              <a:buSzPct val="45000"/>
              <a:buFont typeface="Wingdings" charset="2"/>
              <a:buChar char=""/>
            </a:pPr>
            <a:r>
              <a:rPr lang="en-US" sz="1225"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22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225"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225"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3590380317"/>
      </p:ext>
    </p:extLst>
  </p:cSld>
  <p:clrMap bg1="lt1" tx1="dk1" bg2="lt2" tx2="dk2" accent1="accent1" accent2="accent2" accent3="accent3" accent4="accent4" accent5="accent5" accent6="accent6" hlink="hlink" folHlink="folHlink"/>
  <p:sldLayoutIdLst>
    <p:sldLayoutId id="2147484310" r:id="rId1"/>
    <p:sldLayoutId id="2147484311" r:id="rId2"/>
    <p:sldLayoutId id="2147484312" r:id="rId3"/>
    <p:sldLayoutId id="2147484313" r:id="rId4"/>
    <p:sldLayoutId id="2147484314" r:id="rId5"/>
    <p:sldLayoutId id="2147484315" r:id="rId6"/>
    <p:sldLayoutId id="2147484316" r:id="rId7"/>
    <p:sldLayoutId id="2147484317" r:id="rId8"/>
    <p:sldLayoutId id="2147484318" r:id="rId9"/>
    <p:sldLayoutId id="2147484319" r:id="rId10"/>
    <p:sldLayoutId id="2147484320" r:id="rId11"/>
    <p:sldLayoutId id="2147484321"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3"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74"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2775246969"/>
      </p:ext>
    </p:extLst>
  </p:cSld>
  <p:clrMap bg1="lt1" tx1="dk1" bg2="lt2" tx2="dk2" accent1="accent1" accent2="accent2" accent3="accent3" accent4="accent4" accent5="accent5" accent6="accent6" hlink="hlink" folHlink="folHlink"/>
  <p:sldLayoutIdLst>
    <p:sldLayoutId id="2147484323" r:id="rId1"/>
    <p:sldLayoutId id="2147484324" r:id="rId2"/>
    <p:sldLayoutId id="2147484325" r:id="rId3"/>
    <p:sldLayoutId id="2147484326" r:id="rId4"/>
    <p:sldLayoutId id="2147484327" r:id="rId5"/>
    <p:sldLayoutId id="2147484328" r:id="rId6"/>
    <p:sldLayoutId id="2147484329" r:id="rId7"/>
    <p:sldLayoutId id="2147484330" r:id="rId8"/>
    <p:sldLayoutId id="2147484331" r:id="rId9"/>
    <p:sldLayoutId id="2147484332" r:id="rId10"/>
    <p:sldLayoutId id="2147484333" r:id="rId11"/>
    <p:sldLayoutId id="2147484334"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110"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2806846592"/>
      </p:ext>
    </p:extLst>
  </p:cSld>
  <p:clrMap bg1="lt1" tx1="dk1" bg2="lt2" tx2="dk2" accent1="accent1" accent2="accent2" accent3="accent3" accent4="accent4" accent5="accent5" accent6="accent6" hlink="hlink" folHlink="folHlink"/>
  <p:sldLayoutIdLst>
    <p:sldLayoutId id="2147484336" r:id="rId1"/>
    <p:sldLayoutId id="2147484337" r:id="rId2"/>
    <p:sldLayoutId id="2147484338" r:id="rId3"/>
    <p:sldLayoutId id="2147484339" r:id="rId4"/>
    <p:sldLayoutId id="2147484340" r:id="rId5"/>
    <p:sldLayoutId id="2147484341" r:id="rId6"/>
    <p:sldLayoutId id="2147484342" r:id="rId7"/>
    <p:sldLayoutId id="2147484343" r:id="rId8"/>
    <p:sldLayoutId id="2147484344" r:id="rId9"/>
    <p:sldLayoutId id="2147484345" r:id="rId10"/>
    <p:sldLayoutId id="2147484346" r:id="rId11"/>
    <p:sldLayoutId id="2147484347"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110"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3517876185"/>
      </p:ext>
    </p:extLst>
  </p:cSld>
  <p:clrMap bg1="lt1" tx1="dk1" bg2="lt2" tx2="dk2" accent1="accent1" accent2="accent2" accent3="accent3" accent4="accent4" accent5="accent5" accent6="accent6" hlink="hlink" folHlink="folHlink"/>
  <p:sldLayoutIdLst>
    <p:sldLayoutId id="2147484349" r:id="rId1"/>
    <p:sldLayoutId id="2147484350" r:id="rId2"/>
    <p:sldLayoutId id="2147484351" r:id="rId3"/>
    <p:sldLayoutId id="2147484352" r:id="rId4"/>
    <p:sldLayoutId id="2147484353" r:id="rId5"/>
    <p:sldLayoutId id="2147484354" r:id="rId6"/>
    <p:sldLayoutId id="2147484355" r:id="rId7"/>
    <p:sldLayoutId id="2147484356" r:id="rId8"/>
    <p:sldLayoutId id="2147484357" r:id="rId9"/>
    <p:sldLayoutId id="2147484358" r:id="rId10"/>
    <p:sldLayoutId id="2147484359" r:id="rId11"/>
    <p:sldLayoutId id="2147484360"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892"/>
            <a:fld id="{DF0FEC79-F0E3-B44D-88EB-B5A321072CB3}" type="datetimeFigureOut">
              <a:rPr lang="en-US" smtClean="0">
                <a:solidFill>
                  <a:prstClr val="black">
                    <a:tint val="75000"/>
                  </a:prstClr>
                </a:solidFill>
              </a:rPr>
              <a:pPr defTabSz="342892"/>
              <a:t>7/17/2016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892"/>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892"/>
            <a:fld id="{139BD363-DED2-204C-8F80-94FE46DDC42A}" type="slidenum">
              <a:rPr lang="en-US" smtClean="0">
                <a:solidFill>
                  <a:prstClr val="black">
                    <a:tint val="75000"/>
                  </a:prstClr>
                </a:solidFill>
              </a:rPr>
              <a:pPr defTabSz="342892"/>
              <a:t>‹#›</a:t>
            </a:fld>
            <a:endParaRPr lang="en-US" dirty="0">
              <a:solidFill>
                <a:prstClr val="black">
                  <a:tint val="75000"/>
                </a:prstClr>
              </a:solidFill>
            </a:endParaRPr>
          </a:p>
        </p:txBody>
      </p:sp>
    </p:spTree>
    <p:extLst>
      <p:ext uri="{BB962C8B-B14F-4D97-AF65-F5344CB8AC3E}">
        <p14:creationId xmlns:p14="http://schemas.microsoft.com/office/powerpoint/2010/main" val="337737197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110"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2808411850"/>
      </p:ext>
    </p:extLst>
  </p:cSld>
  <p:clrMap bg1="lt1" tx1="dk1" bg2="lt2" tx2="dk2" accent1="accent1" accent2="accent2" accent3="accent3" accent4="accent4" accent5="accent5" accent6="accent6" hlink="hlink" folHlink="folHlink"/>
  <p:sldLayoutIdLst>
    <p:sldLayoutId id="2147484362" r:id="rId1"/>
    <p:sldLayoutId id="2147484363" r:id="rId2"/>
    <p:sldLayoutId id="2147484364" r:id="rId3"/>
    <p:sldLayoutId id="2147484365" r:id="rId4"/>
    <p:sldLayoutId id="2147484366" r:id="rId5"/>
    <p:sldLayoutId id="2147484367" r:id="rId6"/>
    <p:sldLayoutId id="2147484368" r:id="rId7"/>
    <p:sldLayoutId id="2147484369" r:id="rId8"/>
    <p:sldLayoutId id="2147484370" r:id="rId9"/>
    <p:sldLayoutId id="2147484371" r:id="rId10"/>
    <p:sldLayoutId id="2147484372" r:id="rId11"/>
    <p:sldLayoutId id="2147484373"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3"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74"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627357516"/>
      </p:ext>
    </p:extLst>
  </p:cSld>
  <p:clrMap bg1="lt1" tx1="dk1" bg2="lt2" tx2="dk2" accent1="accent1" accent2="accent2" accent3="accent3" accent4="accent4" accent5="accent5" accent6="accent6" hlink="hlink" folHlink="folHlink"/>
  <p:sldLayoutIdLst>
    <p:sldLayoutId id="2147484388" r:id="rId1"/>
    <p:sldLayoutId id="2147484389" r:id="rId2"/>
    <p:sldLayoutId id="2147484390" r:id="rId3"/>
    <p:sldLayoutId id="2147484391" r:id="rId4"/>
    <p:sldLayoutId id="2147484392" r:id="rId5"/>
    <p:sldLayoutId id="2147484393" r:id="rId6"/>
    <p:sldLayoutId id="2147484394" r:id="rId7"/>
    <p:sldLayoutId id="2147484395" r:id="rId8"/>
    <p:sldLayoutId id="2147484396" r:id="rId9"/>
    <p:sldLayoutId id="2147484397" r:id="rId10"/>
    <p:sldLayoutId id="2147484398" r:id="rId11"/>
    <p:sldLayoutId id="2147484399"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3"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184"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3946435659"/>
      </p:ext>
    </p:extLst>
  </p:cSld>
  <p:clrMap bg1="lt1" tx1="dk1" bg2="lt2" tx2="dk2" accent1="accent1" accent2="accent2" accent3="accent3" accent4="accent4" accent5="accent5" accent6="accent6" hlink="hlink" folHlink="folHlink"/>
  <p:sldLayoutIdLst>
    <p:sldLayoutId id="2147484401" r:id="rId1"/>
    <p:sldLayoutId id="2147484402" r:id="rId2"/>
    <p:sldLayoutId id="2147484403" r:id="rId3"/>
    <p:sldLayoutId id="2147484404" r:id="rId4"/>
    <p:sldLayoutId id="2147484405" r:id="rId5"/>
    <p:sldLayoutId id="2147484406" r:id="rId6"/>
    <p:sldLayoutId id="2147484407" r:id="rId7"/>
    <p:sldLayoutId id="2147484408" r:id="rId8"/>
    <p:sldLayoutId id="2147484409" r:id="rId9"/>
    <p:sldLayoutId id="2147484410" r:id="rId10"/>
    <p:sldLayoutId id="2147484411" r:id="rId11"/>
    <p:sldLayoutId id="2147484412"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3"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184"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3509069181"/>
      </p:ext>
    </p:extLst>
  </p:cSld>
  <p:clrMap bg1="lt1" tx1="dk1" bg2="lt2" tx2="dk2" accent1="accent1" accent2="accent2" accent3="accent3" accent4="accent4" accent5="accent5" accent6="accent6" hlink="hlink" folHlink="folHlink"/>
  <p:sldLayoutIdLst>
    <p:sldLayoutId id="2147484414" r:id="rId1"/>
    <p:sldLayoutId id="2147484415" r:id="rId2"/>
    <p:sldLayoutId id="2147484416" r:id="rId3"/>
    <p:sldLayoutId id="2147484417" r:id="rId4"/>
    <p:sldLayoutId id="2147484418" r:id="rId5"/>
    <p:sldLayoutId id="2147484419" r:id="rId6"/>
    <p:sldLayoutId id="2147484420" r:id="rId7"/>
    <p:sldLayoutId id="2147484421" r:id="rId8"/>
    <p:sldLayoutId id="2147484422" r:id="rId9"/>
    <p:sldLayoutId id="2147484423" r:id="rId10"/>
    <p:sldLayoutId id="2147484424" r:id="rId11"/>
    <p:sldLayoutId id="2147484425"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3"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184"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4271464165"/>
      </p:ext>
    </p:extLst>
  </p:cSld>
  <p:clrMap bg1="lt1" tx1="dk1" bg2="lt2" tx2="dk2" accent1="accent1" accent2="accent2" accent3="accent3" accent4="accent4" accent5="accent5" accent6="accent6" hlink="hlink" folHlink="folHlink"/>
  <p:sldLayoutIdLst>
    <p:sldLayoutId id="2147484427" r:id="rId1"/>
    <p:sldLayoutId id="2147484428" r:id="rId2"/>
    <p:sldLayoutId id="2147484429" r:id="rId3"/>
    <p:sldLayoutId id="2147484430" r:id="rId4"/>
    <p:sldLayoutId id="2147484431" r:id="rId5"/>
    <p:sldLayoutId id="2147484432" r:id="rId6"/>
    <p:sldLayoutId id="2147484433" r:id="rId7"/>
    <p:sldLayoutId id="2147484434" r:id="rId8"/>
    <p:sldLayoutId id="2147484435" r:id="rId9"/>
    <p:sldLayoutId id="2147484436" r:id="rId10"/>
    <p:sldLayoutId id="2147484437" r:id="rId11"/>
    <p:sldLayoutId id="2147484438"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3"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184"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2744832880"/>
      </p:ext>
    </p:extLst>
  </p:cSld>
  <p:clrMap bg1="lt1" tx1="dk1" bg2="lt2" tx2="dk2" accent1="accent1" accent2="accent2" accent3="accent3" accent4="accent4" accent5="accent5" accent6="accent6" hlink="hlink" folHlink="folHlink"/>
  <p:sldLayoutIdLst>
    <p:sldLayoutId id="2147484440" r:id="rId1"/>
    <p:sldLayoutId id="2147484441" r:id="rId2"/>
    <p:sldLayoutId id="2147484442" r:id="rId3"/>
    <p:sldLayoutId id="2147484443" r:id="rId4"/>
    <p:sldLayoutId id="2147484444" r:id="rId5"/>
    <p:sldLayoutId id="2147484445" r:id="rId6"/>
    <p:sldLayoutId id="2147484446" r:id="rId7"/>
    <p:sldLayoutId id="2147484447" r:id="rId8"/>
    <p:sldLayoutId id="2147484448" r:id="rId9"/>
    <p:sldLayoutId id="2147484449" r:id="rId10"/>
    <p:sldLayoutId id="2147484450" r:id="rId11"/>
    <p:sldLayoutId id="2147484451"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9"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220"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1660517103"/>
      </p:ext>
    </p:extLst>
  </p:cSld>
  <p:clrMap bg1="lt1" tx1="dk1" bg2="lt2" tx2="dk2" accent1="accent1" accent2="accent2" accent3="accent3" accent4="accent4" accent5="accent5" accent6="accent6" hlink="hlink" folHlink="folHlink"/>
  <p:sldLayoutIdLst>
    <p:sldLayoutId id="2147484453" r:id="rId1"/>
    <p:sldLayoutId id="2147484454" r:id="rId2"/>
    <p:sldLayoutId id="2147484455" r:id="rId3"/>
    <p:sldLayoutId id="2147484456" r:id="rId4"/>
    <p:sldLayoutId id="2147484457" r:id="rId5"/>
    <p:sldLayoutId id="2147484458" r:id="rId6"/>
    <p:sldLayoutId id="2147484459" r:id="rId7"/>
    <p:sldLayoutId id="2147484460" r:id="rId8"/>
    <p:sldLayoutId id="2147484461" r:id="rId9"/>
    <p:sldLayoutId id="2147484462" r:id="rId10"/>
    <p:sldLayoutId id="2147484463" r:id="rId11"/>
    <p:sldLayoutId id="2147484464"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5"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256"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2545253972"/>
      </p:ext>
    </p:extLst>
  </p:cSld>
  <p:clrMap bg1="lt1" tx1="dk1" bg2="lt2" tx2="dk2" accent1="accent1" accent2="accent2" accent3="accent3" accent4="accent4" accent5="accent5" accent6="accent6" hlink="hlink" folHlink="folHlink"/>
  <p:sldLayoutIdLst>
    <p:sldLayoutId id="2147484466" r:id="rId1"/>
    <p:sldLayoutId id="2147484467" r:id="rId2"/>
    <p:sldLayoutId id="2147484468" r:id="rId3"/>
    <p:sldLayoutId id="2147484469" r:id="rId4"/>
    <p:sldLayoutId id="2147484470" r:id="rId5"/>
    <p:sldLayoutId id="2147484471" r:id="rId6"/>
    <p:sldLayoutId id="2147484472" r:id="rId7"/>
    <p:sldLayoutId id="2147484473" r:id="rId8"/>
    <p:sldLayoutId id="2147484474" r:id="rId9"/>
    <p:sldLayoutId id="2147484475" r:id="rId10"/>
    <p:sldLayoutId id="2147484476" r:id="rId11"/>
    <p:sldLayoutId id="2147484477"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5"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256"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1899110295"/>
      </p:ext>
    </p:extLst>
  </p:cSld>
  <p:clrMap bg1="lt1" tx1="dk1" bg2="lt2" tx2="dk2" accent1="accent1" accent2="accent2" accent3="accent3" accent4="accent4" accent5="accent5" accent6="accent6" hlink="hlink" folHlink="folHlink"/>
  <p:sldLayoutIdLst>
    <p:sldLayoutId id="2147484479" r:id="rId1"/>
    <p:sldLayoutId id="2147484480" r:id="rId2"/>
    <p:sldLayoutId id="2147484481" r:id="rId3"/>
    <p:sldLayoutId id="2147484482" r:id="rId4"/>
    <p:sldLayoutId id="2147484483" r:id="rId5"/>
    <p:sldLayoutId id="2147484484" r:id="rId6"/>
    <p:sldLayoutId id="2147484485" r:id="rId7"/>
    <p:sldLayoutId id="2147484486" r:id="rId8"/>
    <p:sldLayoutId id="2147484487" r:id="rId9"/>
    <p:sldLayoutId id="2147484488" r:id="rId10"/>
    <p:sldLayoutId id="2147484489" r:id="rId11"/>
    <p:sldLayoutId id="2147484490"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1" name="PlaceHolder 1"/>
          <p:cNvSpPr>
            <a:spLocks noGrp="1"/>
          </p:cNvSpPr>
          <p:nvPr>
            <p:ph type="title"/>
          </p:nvPr>
        </p:nvSpPr>
        <p:spPr>
          <a:xfrm>
            <a:off x="609563" y="273362"/>
            <a:ext cx="10971684" cy="1144355"/>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292" name="PlaceHolder 2"/>
          <p:cNvSpPr>
            <a:spLocks noGrp="1"/>
          </p:cNvSpPr>
          <p:nvPr>
            <p:ph type="body"/>
          </p:nvPr>
        </p:nvSpPr>
        <p:spPr>
          <a:xfrm>
            <a:off x="609561" y="1604522"/>
            <a:ext cx="5353699" cy="3976831"/>
          </a:xfrm>
          <a:prstGeom prst="rect">
            <a:avLst/>
          </a:prstGeom>
        </p:spPr>
        <p:txBody>
          <a:bodyPr lIns="0" tIns="0" rIns="0" bIns="0"/>
          <a:lstStyle/>
          <a:p>
            <a:pPr marL="432000" indent="-324000">
              <a:buClr>
                <a:srgbClr val="000000"/>
              </a:buClr>
              <a:buSzPct val="45000"/>
              <a:buFont typeface="Wingdings" charset="2"/>
              <a:buChar char=""/>
            </a:pPr>
            <a:r>
              <a:rPr lang="en-US" sz="1225"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22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225"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225"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Seventh Outline Level</a:t>
            </a:r>
          </a:p>
        </p:txBody>
      </p:sp>
      <p:sp>
        <p:nvSpPr>
          <p:cNvPr id="293" name="PlaceHolder 3"/>
          <p:cNvSpPr>
            <a:spLocks noGrp="1"/>
          </p:cNvSpPr>
          <p:nvPr>
            <p:ph type="body"/>
          </p:nvPr>
        </p:nvSpPr>
        <p:spPr>
          <a:xfrm>
            <a:off x="6231905" y="1604522"/>
            <a:ext cx="5353699" cy="3976831"/>
          </a:xfrm>
          <a:prstGeom prst="rect">
            <a:avLst/>
          </a:prstGeom>
        </p:spPr>
        <p:txBody>
          <a:bodyPr lIns="0" tIns="0" rIns="0" bIns="0"/>
          <a:lstStyle/>
          <a:p>
            <a:pPr marL="432000" indent="-324000">
              <a:buClr>
                <a:srgbClr val="000000"/>
              </a:buClr>
              <a:buSzPct val="45000"/>
              <a:buFont typeface="Wingdings" charset="2"/>
              <a:buChar char=""/>
            </a:pPr>
            <a:r>
              <a:rPr lang="en-US" sz="1225"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22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225"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225"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709148180"/>
      </p:ext>
    </p:extLst>
  </p:cSld>
  <p:clrMap bg1="lt1" tx1="dk1" bg2="lt2" tx2="dk2" accent1="accent1" accent2="accent2" accent3="accent3" accent4="accent4" accent5="accent5" accent6="accent6" hlink="hlink" folHlink="folHlink"/>
  <p:sldLayoutIdLst>
    <p:sldLayoutId id="2147484492" r:id="rId1"/>
    <p:sldLayoutId id="2147484493" r:id="rId2"/>
    <p:sldLayoutId id="2147484494" r:id="rId3"/>
    <p:sldLayoutId id="2147484495" r:id="rId4"/>
    <p:sldLayoutId id="2147484496" r:id="rId5"/>
    <p:sldLayoutId id="2147484497" r:id="rId6"/>
    <p:sldLayoutId id="2147484498" r:id="rId7"/>
    <p:sldLayoutId id="2147484499" r:id="rId8"/>
    <p:sldLayoutId id="2147484500" r:id="rId9"/>
    <p:sldLayoutId id="2147484501" r:id="rId10"/>
    <p:sldLayoutId id="2147484502" r:id="rId11"/>
    <p:sldLayoutId id="2147484503"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892"/>
            <a:fld id="{DF0FEC79-F0E3-B44D-88EB-B5A321072CB3}" type="datetimeFigureOut">
              <a:rPr lang="en-US" smtClean="0">
                <a:solidFill>
                  <a:prstClr val="black">
                    <a:tint val="75000"/>
                  </a:prstClr>
                </a:solidFill>
              </a:rPr>
              <a:pPr defTabSz="342892"/>
              <a:t>7/17/2016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892"/>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892"/>
            <a:fld id="{139BD363-DED2-204C-8F80-94FE46DDC42A}" type="slidenum">
              <a:rPr lang="en-US" smtClean="0">
                <a:solidFill>
                  <a:prstClr val="black">
                    <a:tint val="75000"/>
                  </a:prstClr>
                </a:solidFill>
              </a:rPr>
              <a:pPr defTabSz="342892"/>
              <a:t>‹#›</a:t>
            </a:fld>
            <a:endParaRPr lang="en-US" dirty="0">
              <a:solidFill>
                <a:prstClr val="black">
                  <a:tint val="75000"/>
                </a:prstClr>
              </a:solidFill>
            </a:endParaRPr>
          </a:p>
        </p:txBody>
      </p:sp>
    </p:spTree>
    <p:extLst>
      <p:ext uri="{BB962C8B-B14F-4D97-AF65-F5344CB8AC3E}">
        <p14:creationId xmlns:p14="http://schemas.microsoft.com/office/powerpoint/2010/main" val="275619056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3"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184"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1707887708"/>
      </p:ext>
    </p:extLst>
  </p:cSld>
  <p:clrMap bg1="lt1" tx1="dk1" bg2="lt2" tx2="dk2" accent1="accent1" accent2="accent2" accent3="accent3" accent4="accent4" accent5="accent5" accent6="accent6" hlink="hlink" folHlink="folHlink"/>
  <p:sldLayoutIdLst>
    <p:sldLayoutId id="2147484505" r:id="rId1"/>
    <p:sldLayoutId id="2147484506" r:id="rId2"/>
    <p:sldLayoutId id="2147484507" r:id="rId3"/>
    <p:sldLayoutId id="2147484508" r:id="rId4"/>
    <p:sldLayoutId id="2147484509" r:id="rId5"/>
    <p:sldLayoutId id="2147484510" r:id="rId6"/>
    <p:sldLayoutId id="2147484511" r:id="rId7"/>
    <p:sldLayoutId id="2147484512" r:id="rId8"/>
    <p:sldLayoutId id="2147484513" r:id="rId9"/>
    <p:sldLayoutId id="2147484514" r:id="rId10"/>
    <p:sldLayoutId id="2147484515" r:id="rId11"/>
    <p:sldLayoutId id="2147484516"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28" name="PlaceHolder 1"/>
          <p:cNvSpPr>
            <a:spLocks noGrp="1"/>
          </p:cNvSpPr>
          <p:nvPr>
            <p:ph type="title"/>
          </p:nvPr>
        </p:nvSpPr>
        <p:spPr>
          <a:xfrm>
            <a:off x="609563" y="273362"/>
            <a:ext cx="10971684" cy="1144355"/>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329" name="PlaceHolder 2"/>
          <p:cNvSpPr>
            <a:spLocks noGrp="1"/>
          </p:cNvSpPr>
          <p:nvPr>
            <p:ph type="body"/>
          </p:nvPr>
        </p:nvSpPr>
        <p:spPr>
          <a:xfrm>
            <a:off x="609561" y="1604522"/>
            <a:ext cx="5353699" cy="3976831"/>
          </a:xfrm>
          <a:prstGeom prst="rect">
            <a:avLst/>
          </a:prstGeom>
        </p:spPr>
        <p:txBody>
          <a:bodyPr lIns="0" tIns="0" rIns="0" bIns="0"/>
          <a:lstStyle/>
          <a:p>
            <a:pPr marL="432000" indent="-324000">
              <a:buClr>
                <a:srgbClr val="000000"/>
              </a:buClr>
              <a:buSzPct val="45000"/>
              <a:buFont typeface="Wingdings" charset="2"/>
              <a:buChar char=""/>
            </a:pPr>
            <a:r>
              <a:rPr lang="en-US" sz="1225"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22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225"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225"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Seventh Outline Level</a:t>
            </a:r>
          </a:p>
        </p:txBody>
      </p:sp>
      <p:sp>
        <p:nvSpPr>
          <p:cNvPr id="330" name="PlaceHolder 3"/>
          <p:cNvSpPr>
            <a:spLocks noGrp="1"/>
          </p:cNvSpPr>
          <p:nvPr>
            <p:ph type="body"/>
          </p:nvPr>
        </p:nvSpPr>
        <p:spPr>
          <a:xfrm>
            <a:off x="6231905" y="1604522"/>
            <a:ext cx="5353699" cy="3976831"/>
          </a:xfrm>
          <a:prstGeom prst="rect">
            <a:avLst/>
          </a:prstGeom>
        </p:spPr>
        <p:txBody>
          <a:bodyPr lIns="0" tIns="0" rIns="0" bIns="0"/>
          <a:lstStyle/>
          <a:p>
            <a:pPr marL="432000" indent="-324000">
              <a:buClr>
                <a:srgbClr val="000000"/>
              </a:buClr>
              <a:buSzPct val="45000"/>
              <a:buFont typeface="Wingdings" charset="2"/>
              <a:buChar char=""/>
            </a:pPr>
            <a:r>
              <a:rPr lang="en-US" sz="1225"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22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225"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225"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4274451561"/>
      </p:ext>
    </p:extLst>
  </p:cSld>
  <p:clrMap bg1="lt1" tx1="dk1" bg2="lt2" tx2="dk2" accent1="accent1" accent2="accent2" accent3="accent3" accent4="accent4" accent5="accent5" accent6="accent6" hlink="hlink" folHlink="folHlink"/>
  <p:sldLayoutIdLst>
    <p:sldLayoutId id="2147484518" r:id="rId1"/>
    <p:sldLayoutId id="2147484519" r:id="rId2"/>
    <p:sldLayoutId id="2147484520" r:id="rId3"/>
    <p:sldLayoutId id="2147484521" r:id="rId4"/>
    <p:sldLayoutId id="2147484522" r:id="rId5"/>
    <p:sldLayoutId id="2147484523" r:id="rId6"/>
    <p:sldLayoutId id="2147484524" r:id="rId7"/>
    <p:sldLayoutId id="2147484525" r:id="rId8"/>
    <p:sldLayoutId id="2147484526" r:id="rId9"/>
    <p:sldLayoutId id="2147484527" r:id="rId10"/>
    <p:sldLayoutId id="2147484528" r:id="rId11"/>
    <p:sldLayoutId id="2147484529"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65"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366"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595037602"/>
      </p:ext>
    </p:extLst>
  </p:cSld>
  <p:clrMap bg1="lt1" tx1="dk1" bg2="lt2" tx2="dk2" accent1="accent1" accent2="accent2" accent3="accent3" accent4="accent4" accent5="accent5" accent6="accent6" hlink="hlink" folHlink="folHlink"/>
  <p:sldLayoutIdLst>
    <p:sldLayoutId id="2147484531" r:id="rId1"/>
    <p:sldLayoutId id="2147484532" r:id="rId2"/>
    <p:sldLayoutId id="2147484533" r:id="rId3"/>
    <p:sldLayoutId id="2147484534" r:id="rId4"/>
    <p:sldLayoutId id="2147484535" r:id="rId5"/>
    <p:sldLayoutId id="2147484536" r:id="rId6"/>
    <p:sldLayoutId id="2147484537" r:id="rId7"/>
    <p:sldLayoutId id="2147484538" r:id="rId8"/>
    <p:sldLayoutId id="2147484539" r:id="rId9"/>
    <p:sldLayoutId id="2147484540" r:id="rId10"/>
    <p:sldLayoutId id="2147484541" r:id="rId11"/>
    <p:sldLayoutId id="2147484542"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1" name="PlaceHolder 1"/>
          <p:cNvSpPr>
            <a:spLocks noGrp="1"/>
          </p:cNvSpPr>
          <p:nvPr>
            <p:ph type="title"/>
          </p:nvPr>
        </p:nvSpPr>
        <p:spPr>
          <a:xfrm>
            <a:off x="609563" y="273362"/>
            <a:ext cx="10971684" cy="1144355"/>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02" name="PlaceHolder 2"/>
          <p:cNvSpPr>
            <a:spLocks noGrp="1"/>
          </p:cNvSpPr>
          <p:nvPr>
            <p:ph type="body"/>
          </p:nvPr>
        </p:nvSpPr>
        <p:spPr>
          <a:xfrm>
            <a:off x="609563" y="1604514"/>
            <a:ext cx="10971684" cy="1896482"/>
          </a:xfrm>
          <a:prstGeom prst="rect">
            <a:avLst/>
          </a:prstGeom>
        </p:spPr>
        <p:txBody>
          <a:bodyPr lIns="0" tIns="0" rIns="0" bIns="0"/>
          <a:lstStyle/>
          <a:p>
            <a:pPr marL="432000" indent="-324000">
              <a:buClr>
                <a:srgbClr val="000000"/>
              </a:buClr>
              <a:buSzPct val="45000"/>
              <a:buFont typeface="Wingdings" charset="2"/>
              <a:buChar char=""/>
            </a:pPr>
            <a:r>
              <a:rPr lang="en-US" sz="1225"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22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225"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225"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Seventh Outline Level</a:t>
            </a:r>
          </a:p>
        </p:txBody>
      </p:sp>
      <p:sp>
        <p:nvSpPr>
          <p:cNvPr id="403" name="PlaceHolder 3"/>
          <p:cNvSpPr>
            <a:spLocks noGrp="1"/>
          </p:cNvSpPr>
          <p:nvPr>
            <p:ph type="body"/>
          </p:nvPr>
        </p:nvSpPr>
        <p:spPr>
          <a:xfrm>
            <a:off x="609563" y="3681924"/>
            <a:ext cx="10971684" cy="1896482"/>
          </a:xfrm>
          <a:prstGeom prst="rect">
            <a:avLst/>
          </a:prstGeom>
        </p:spPr>
        <p:txBody>
          <a:bodyPr lIns="0" tIns="0" rIns="0" bIns="0"/>
          <a:lstStyle/>
          <a:p>
            <a:pPr marL="432000" indent="-324000">
              <a:buClr>
                <a:srgbClr val="000000"/>
              </a:buClr>
              <a:buSzPct val="45000"/>
              <a:buFont typeface="Wingdings" charset="2"/>
              <a:buChar char=""/>
            </a:pPr>
            <a:r>
              <a:rPr lang="en-US" sz="1225"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22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225"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225"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1656785691"/>
      </p:ext>
    </p:extLst>
  </p:cSld>
  <p:clrMap bg1="lt1" tx1="dk1" bg2="lt2" tx2="dk2" accent1="accent1" accent2="accent2" accent3="accent3" accent4="accent4" accent5="accent5" accent6="accent6" hlink="hlink" folHlink="folHlink"/>
  <p:sldLayoutIdLst>
    <p:sldLayoutId id="2147484544" r:id="rId1"/>
    <p:sldLayoutId id="2147484545" r:id="rId2"/>
    <p:sldLayoutId id="2147484546" r:id="rId3"/>
    <p:sldLayoutId id="2147484547" r:id="rId4"/>
    <p:sldLayoutId id="2147484548" r:id="rId5"/>
    <p:sldLayoutId id="2147484549" r:id="rId6"/>
    <p:sldLayoutId id="2147484550" r:id="rId7"/>
    <p:sldLayoutId id="2147484551" r:id="rId8"/>
    <p:sldLayoutId id="2147484552" r:id="rId9"/>
    <p:sldLayoutId id="2147484553" r:id="rId10"/>
    <p:sldLayoutId id="2147484554" r:id="rId11"/>
    <p:sldLayoutId id="2147484555"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65"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366"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4242941745"/>
      </p:ext>
    </p:extLst>
  </p:cSld>
  <p:clrMap bg1="lt1" tx1="dk1" bg2="lt2" tx2="dk2" accent1="accent1" accent2="accent2" accent3="accent3" accent4="accent4" accent5="accent5" accent6="accent6" hlink="hlink" folHlink="folHlink"/>
  <p:sldLayoutIdLst>
    <p:sldLayoutId id="2147484557" r:id="rId1"/>
    <p:sldLayoutId id="2147484558" r:id="rId2"/>
    <p:sldLayoutId id="2147484559" r:id="rId3"/>
    <p:sldLayoutId id="2147484560" r:id="rId4"/>
    <p:sldLayoutId id="2147484561" r:id="rId5"/>
    <p:sldLayoutId id="2147484562" r:id="rId6"/>
    <p:sldLayoutId id="2147484563" r:id="rId7"/>
    <p:sldLayoutId id="2147484564" r:id="rId8"/>
    <p:sldLayoutId id="2147484565" r:id="rId9"/>
    <p:sldLayoutId id="2147484566" r:id="rId10"/>
    <p:sldLayoutId id="2147484567" r:id="rId11"/>
    <p:sldLayoutId id="2147484568"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38" name="PlaceHolder 1"/>
          <p:cNvSpPr>
            <a:spLocks noGrp="1"/>
          </p:cNvSpPr>
          <p:nvPr>
            <p:ph type="title"/>
          </p:nvPr>
        </p:nvSpPr>
        <p:spPr>
          <a:xfrm>
            <a:off x="609563" y="273362"/>
            <a:ext cx="10971684" cy="1144355"/>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39" name="PlaceHolder 2"/>
          <p:cNvSpPr>
            <a:spLocks noGrp="1"/>
          </p:cNvSpPr>
          <p:nvPr>
            <p:ph type="body"/>
          </p:nvPr>
        </p:nvSpPr>
        <p:spPr>
          <a:xfrm>
            <a:off x="609563" y="1604522"/>
            <a:ext cx="10971684" cy="3976831"/>
          </a:xfrm>
          <a:prstGeom prst="rect">
            <a:avLst/>
          </a:prstGeom>
        </p:spPr>
        <p:txBody>
          <a:bodyPr lIns="0" tIns="0" rIns="0" bIns="0"/>
          <a:lstStyle/>
          <a:p>
            <a:pPr marL="432000" indent="-324000">
              <a:buClr>
                <a:srgbClr val="000000"/>
              </a:buClr>
              <a:buSzPct val="45000"/>
              <a:buFont typeface="Wingdings" charset="2"/>
              <a:buChar char=""/>
            </a:pPr>
            <a:r>
              <a:rPr lang="en-US" sz="1225"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22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225"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225"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30786457"/>
      </p:ext>
    </p:extLst>
  </p:cSld>
  <p:clrMap bg1="lt1" tx1="dk1" bg2="lt2" tx2="dk2" accent1="accent1" accent2="accent2" accent3="accent3" accent4="accent4" accent5="accent5" accent6="accent6" hlink="hlink" folHlink="folHlink"/>
  <p:sldLayoutIdLst>
    <p:sldLayoutId id="2147484570" r:id="rId1"/>
    <p:sldLayoutId id="2147484571" r:id="rId2"/>
    <p:sldLayoutId id="2147484572" r:id="rId3"/>
    <p:sldLayoutId id="2147484573" r:id="rId4"/>
    <p:sldLayoutId id="2147484574" r:id="rId5"/>
    <p:sldLayoutId id="2147484575" r:id="rId6"/>
    <p:sldLayoutId id="2147484576" r:id="rId7"/>
    <p:sldLayoutId id="2147484577" r:id="rId8"/>
    <p:sldLayoutId id="2147484578" r:id="rId9"/>
    <p:sldLayoutId id="2147484579" r:id="rId10"/>
    <p:sldLayoutId id="2147484580" r:id="rId11"/>
    <p:sldLayoutId id="2147484581"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4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74"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475"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1632026388"/>
      </p:ext>
    </p:extLst>
  </p:cSld>
  <p:clrMap bg1="lt1" tx1="dk1" bg2="lt2" tx2="dk2" accent1="accent1" accent2="accent2" accent3="accent3" accent4="accent4" accent5="accent5" accent6="accent6" hlink="hlink" folHlink="folHlink"/>
  <p:sldLayoutIdLst>
    <p:sldLayoutId id="2147484583" r:id="rId1"/>
    <p:sldLayoutId id="2147484584" r:id="rId2"/>
    <p:sldLayoutId id="2147484585" r:id="rId3"/>
    <p:sldLayoutId id="2147484586" r:id="rId4"/>
    <p:sldLayoutId id="2147484587" r:id="rId5"/>
    <p:sldLayoutId id="2147484588" r:id="rId6"/>
    <p:sldLayoutId id="2147484589" r:id="rId7"/>
    <p:sldLayoutId id="2147484590" r:id="rId8"/>
    <p:sldLayoutId id="2147484591" r:id="rId9"/>
    <p:sldLayoutId id="2147484592" r:id="rId10"/>
    <p:sldLayoutId id="2147484593" r:id="rId11"/>
    <p:sldLayoutId id="2147484594"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4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0" name="PlaceHolder 1"/>
          <p:cNvSpPr>
            <a:spLocks noGrp="1"/>
          </p:cNvSpPr>
          <p:nvPr>
            <p:ph type="title"/>
          </p:nvPr>
        </p:nvSpPr>
        <p:spPr>
          <a:xfrm>
            <a:off x="609563" y="273362"/>
            <a:ext cx="10971684" cy="1144355"/>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511" name="PlaceHolder 2"/>
          <p:cNvSpPr>
            <a:spLocks noGrp="1"/>
          </p:cNvSpPr>
          <p:nvPr>
            <p:ph type="body"/>
          </p:nvPr>
        </p:nvSpPr>
        <p:spPr>
          <a:xfrm>
            <a:off x="609561" y="1604522"/>
            <a:ext cx="5353699" cy="3976831"/>
          </a:xfrm>
          <a:prstGeom prst="rect">
            <a:avLst/>
          </a:prstGeom>
        </p:spPr>
        <p:txBody>
          <a:bodyPr lIns="0" tIns="0" rIns="0" bIns="0"/>
          <a:lstStyle/>
          <a:p>
            <a:pPr marL="432000" indent="-324000">
              <a:buClr>
                <a:srgbClr val="000000"/>
              </a:buClr>
              <a:buSzPct val="45000"/>
              <a:buFont typeface="Wingdings" charset="2"/>
              <a:buChar char=""/>
            </a:pPr>
            <a:r>
              <a:rPr lang="en-US" sz="1225"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22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225"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225"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Seventh Outline Level</a:t>
            </a:r>
          </a:p>
        </p:txBody>
      </p:sp>
      <p:sp>
        <p:nvSpPr>
          <p:cNvPr id="512" name="PlaceHolder 3"/>
          <p:cNvSpPr>
            <a:spLocks noGrp="1"/>
          </p:cNvSpPr>
          <p:nvPr>
            <p:ph type="body"/>
          </p:nvPr>
        </p:nvSpPr>
        <p:spPr>
          <a:xfrm>
            <a:off x="6231905" y="1604522"/>
            <a:ext cx="5353699" cy="3976831"/>
          </a:xfrm>
          <a:prstGeom prst="rect">
            <a:avLst/>
          </a:prstGeom>
        </p:spPr>
        <p:txBody>
          <a:bodyPr lIns="0" tIns="0" rIns="0" bIns="0"/>
          <a:lstStyle/>
          <a:p>
            <a:pPr marL="432000" indent="-324000">
              <a:buClr>
                <a:srgbClr val="000000"/>
              </a:buClr>
              <a:buSzPct val="45000"/>
              <a:buFont typeface="Wingdings" charset="2"/>
              <a:buChar char=""/>
            </a:pPr>
            <a:r>
              <a:rPr lang="en-US" sz="1225"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22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225"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225"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3255770753"/>
      </p:ext>
    </p:extLst>
  </p:cSld>
  <p:clrMap bg1="lt1" tx1="dk1" bg2="lt2" tx2="dk2" accent1="accent1" accent2="accent2" accent3="accent3" accent4="accent4" accent5="accent5" accent6="accent6" hlink="hlink" folHlink="folHlink"/>
  <p:sldLayoutIdLst>
    <p:sldLayoutId id="2147484596" r:id="rId1"/>
    <p:sldLayoutId id="2147484597" r:id="rId2"/>
    <p:sldLayoutId id="2147484598" r:id="rId3"/>
    <p:sldLayoutId id="2147484599" r:id="rId4"/>
    <p:sldLayoutId id="2147484600" r:id="rId5"/>
    <p:sldLayoutId id="2147484601" r:id="rId6"/>
    <p:sldLayoutId id="2147484602" r:id="rId7"/>
    <p:sldLayoutId id="2147484603" r:id="rId8"/>
    <p:sldLayoutId id="2147484604" r:id="rId9"/>
    <p:sldLayoutId id="2147484605" r:id="rId10"/>
    <p:sldLayoutId id="2147484606" r:id="rId11"/>
    <p:sldLayoutId id="2147484607"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4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38" name="PlaceHolder 1"/>
          <p:cNvSpPr>
            <a:spLocks noGrp="1"/>
          </p:cNvSpPr>
          <p:nvPr>
            <p:ph type="title"/>
          </p:nvPr>
        </p:nvSpPr>
        <p:spPr>
          <a:xfrm>
            <a:off x="609563" y="273362"/>
            <a:ext cx="10971684" cy="1144355"/>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39" name="PlaceHolder 2"/>
          <p:cNvSpPr>
            <a:spLocks noGrp="1"/>
          </p:cNvSpPr>
          <p:nvPr>
            <p:ph type="body"/>
          </p:nvPr>
        </p:nvSpPr>
        <p:spPr>
          <a:xfrm>
            <a:off x="609563" y="1604522"/>
            <a:ext cx="10971684" cy="3976831"/>
          </a:xfrm>
          <a:prstGeom prst="rect">
            <a:avLst/>
          </a:prstGeom>
        </p:spPr>
        <p:txBody>
          <a:bodyPr lIns="0" tIns="0" rIns="0" bIns="0"/>
          <a:lstStyle/>
          <a:p>
            <a:pPr marL="432000" indent="-324000">
              <a:buClr>
                <a:srgbClr val="000000"/>
              </a:buClr>
              <a:buSzPct val="45000"/>
              <a:buFont typeface="Wingdings" charset="2"/>
              <a:buChar char=""/>
            </a:pPr>
            <a:r>
              <a:rPr lang="en-US" sz="1225"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22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225"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225"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3365620689"/>
      </p:ext>
    </p:extLst>
  </p:cSld>
  <p:clrMap bg1="lt1" tx1="dk1" bg2="lt2" tx2="dk2" accent1="accent1" accent2="accent2" accent3="accent3" accent4="accent4" accent5="accent5" accent6="accent6" hlink="hlink" folHlink="folHlink"/>
  <p:sldLayoutIdLst>
    <p:sldLayoutId id="2147484609" r:id="rId1"/>
    <p:sldLayoutId id="2147484610" r:id="rId2"/>
    <p:sldLayoutId id="2147484611" r:id="rId3"/>
    <p:sldLayoutId id="2147484612" r:id="rId4"/>
    <p:sldLayoutId id="2147484613" r:id="rId5"/>
    <p:sldLayoutId id="2147484614" r:id="rId6"/>
    <p:sldLayoutId id="2147484615" r:id="rId7"/>
    <p:sldLayoutId id="2147484616" r:id="rId8"/>
    <p:sldLayoutId id="2147484617" r:id="rId9"/>
    <p:sldLayoutId id="2147484618" r:id="rId10"/>
    <p:sldLayoutId id="2147484619" r:id="rId11"/>
    <p:sldLayoutId id="2147484620"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4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38" name="PlaceHolder 1"/>
          <p:cNvSpPr>
            <a:spLocks noGrp="1"/>
          </p:cNvSpPr>
          <p:nvPr>
            <p:ph type="title"/>
          </p:nvPr>
        </p:nvSpPr>
        <p:spPr>
          <a:xfrm>
            <a:off x="609563" y="273362"/>
            <a:ext cx="10971684" cy="1144355"/>
          </a:xfrm>
          <a:prstGeom prst="rect">
            <a:avLst/>
          </a:prstGeom>
        </p:spPr>
        <p:txBody>
          <a:bodyPr lIns="0" tIns="0" rIns="0" bIns="0" anchor="ctr"/>
          <a:lstStyle/>
          <a:p>
            <a:pPr algn="ctr"/>
            <a:endParaRPr lang="en-US" sz="2994" strike="noStrike" spc="-1">
              <a:solidFill>
                <a:srgbClr val="000000"/>
              </a:solidFill>
              <a:uFill>
                <a:solidFill>
                  <a:srgbClr val="FFFFFF"/>
                </a:solidFill>
              </a:uFill>
              <a:latin typeface="Arial"/>
            </a:endParaRPr>
          </a:p>
        </p:txBody>
      </p:sp>
      <p:sp>
        <p:nvSpPr>
          <p:cNvPr id="439" name="PlaceHolder 2"/>
          <p:cNvSpPr>
            <a:spLocks noGrp="1"/>
          </p:cNvSpPr>
          <p:nvPr>
            <p:ph type="body"/>
          </p:nvPr>
        </p:nvSpPr>
        <p:spPr>
          <a:xfrm>
            <a:off x="609563" y="1604522"/>
            <a:ext cx="10971684" cy="3976831"/>
          </a:xfrm>
          <a:prstGeom prst="rect">
            <a:avLst/>
          </a:prstGeom>
        </p:spPr>
        <p:txBody>
          <a:bodyPr lIns="0" tIns="0" rIns="0" bIns="0"/>
          <a:lstStyle/>
          <a:p>
            <a:pPr marL="432000" indent="-324000">
              <a:buClr>
                <a:srgbClr val="000000"/>
              </a:buClr>
              <a:buSzPct val="45000"/>
              <a:buFont typeface="Wingdings" charset="2"/>
              <a:buChar char=""/>
            </a:pPr>
            <a:r>
              <a:rPr lang="en-US" sz="1225"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22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225"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225"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225"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2973799600"/>
      </p:ext>
    </p:extLst>
  </p:cSld>
  <p:clrMap bg1="lt1" tx1="dk1" bg2="lt2" tx2="dk2" accent1="accent1" accent2="accent2" accent3="accent3" accent4="accent4" accent5="accent5" accent6="accent6" hlink="hlink" folHlink="folHlink"/>
  <p:sldLayoutIdLst>
    <p:sldLayoutId id="2147484622" r:id="rId1"/>
    <p:sldLayoutId id="2147484623" r:id="rId2"/>
    <p:sldLayoutId id="2147484624" r:id="rId3"/>
    <p:sldLayoutId id="2147484625" r:id="rId4"/>
    <p:sldLayoutId id="2147484626" r:id="rId5"/>
    <p:sldLayoutId id="2147484627" r:id="rId6"/>
    <p:sldLayoutId id="2147484628" r:id="rId7"/>
    <p:sldLayoutId id="2147484629" r:id="rId8"/>
    <p:sldLayoutId id="2147484630" r:id="rId9"/>
    <p:sldLayoutId id="2147484631" r:id="rId10"/>
    <p:sldLayoutId id="2147484632" r:id="rId11"/>
    <p:sldLayoutId id="2147484633"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892"/>
            <a:fld id="{DF0FEC79-F0E3-B44D-88EB-B5A321072CB3}" type="datetimeFigureOut">
              <a:rPr lang="en-US" smtClean="0">
                <a:solidFill>
                  <a:prstClr val="black">
                    <a:tint val="75000"/>
                  </a:prstClr>
                </a:solidFill>
              </a:rPr>
              <a:pPr defTabSz="342892"/>
              <a:t>7/17/2016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892"/>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892"/>
            <a:fld id="{139BD363-DED2-204C-8F80-94FE46DDC42A}" type="slidenum">
              <a:rPr lang="en-US" smtClean="0">
                <a:solidFill>
                  <a:prstClr val="black">
                    <a:tint val="75000"/>
                  </a:prstClr>
                </a:solidFill>
              </a:rPr>
              <a:pPr defTabSz="342892"/>
              <a:t>‹#›</a:t>
            </a:fld>
            <a:endParaRPr lang="en-US" dirty="0">
              <a:solidFill>
                <a:prstClr val="black">
                  <a:tint val="75000"/>
                </a:prstClr>
              </a:solidFill>
            </a:endParaRPr>
          </a:p>
        </p:txBody>
      </p:sp>
    </p:spTree>
    <p:extLst>
      <p:ext uri="{BB962C8B-B14F-4D97-AF65-F5344CB8AC3E}">
        <p14:creationId xmlns:p14="http://schemas.microsoft.com/office/powerpoint/2010/main" val="959675508"/>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 id="2147483730" r:id="rId14"/>
    <p:sldLayoutId id="2147483731" r:id="rId15"/>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5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3" name="PlaceHolder 1"/>
          <p:cNvSpPr>
            <a:spLocks noGrp="1"/>
          </p:cNvSpPr>
          <p:nvPr>
            <p:ph type="title"/>
          </p:nvPr>
        </p:nvSpPr>
        <p:spPr>
          <a:xfrm>
            <a:off x="609563" y="273352"/>
            <a:ext cx="10972120" cy="1144682"/>
          </a:xfrm>
          <a:prstGeom prst="rect">
            <a:avLst/>
          </a:prstGeom>
        </p:spPr>
        <p:txBody>
          <a:bodyPr lIns="0" tIns="0" rIns="0" bIns="0" anchor="ctr"/>
          <a:lstStyle/>
          <a:p>
            <a:pPr algn="ctr"/>
            <a:r>
              <a:rPr lang="en-US" sz="2994" strike="noStrike" spc="-1">
                <a:solidFill>
                  <a:srgbClr val="000000"/>
                </a:solidFill>
                <a:uFill>
                  <a:solidFill>
                    <a:srgbClr val="FFFFFF"/>
                  </a:solidFill>
                </a:uFill>
                <a:latin typeface="Arial"/>
              </a:rPr>
              <a:t>Click to edit the title text format</a:t>
            </a:r>
          </a:p>
        </p:txBody>
      </p:sp>
      <p:sp>
        <p:nvSpPr>
          <p:cNvPr id="184" name="PlaceHolder 2"/>
          <p:cNvSpPr>
            <a:spLocks noGrp="1"/>
          </p:cNvSpPr>
          <p:nvPr>
            <p:ph type="body"/>
          </p:nvPr>
        </p:nvSpPr>
        <p:spPr>
          <a:xfrm>
            <a:off x="609563" y="1604514"/>
            <a:ext cx="10972120" cy="3977158"/>
          </a:xfrm>
          <a:prstGeom prst="rect">
            <a:avLst/>
          </a:prstGeom>
        </p:spPr>
        <p:txBody>
          <a:bodyPr lIns="0" tIns="0" rIns="0" bIns="0"/>
          <a:lstStyle/>
          <a:p>
            <a:pPr marL="432000" indent="-324000">
              <a:buClr>
                <a:srgbClr val="000000"/>
              </a:buClr>
              <a:buSzPct val="45000"/>
              <a:buFont typeface="Wingdings" charset="2"/>
              <a:buChar char=""/>
            </a:pPr>
            <a:r>
              <a:rPr lang="en-US" sz="2177" strike="noStrike" spc="-1">
                <a:solidFill>
                  <a:srgbClr val="000000"/>
                </a:solidFill>
                <a:uFill>
                  <a:solidFill>
                    <a:srgbClr val="FFFFFF"/>
                  </a:solidFill>
                </a:uFill>
                <a:latin typeface="Arial"/>
              </a:rPr>
              <a:t>Click to edit the outline text format</a:t>
            </a:r>
          </a:p>
          <a:p>
            <a:pPr marL="587852" lvl="1" indent="-220445">
              <a:buClr>
                <a:srgbClr val="000000"/>
              </a:buClr>
              <a:buSzPct val="75000"/>
              <a:buFont typeface="Symbol" charset="2"/>
              <a:buChar char=""/>
            </a:pPr>
            <a:r>
              <a:rPr lang="en-US" sz="1905" strike="noStrike" spc="-1">
                <a:solidFill>
                  <a:srgbClr val="000000"/>
                </a:solidFill>
                <a:uFill>
                  <a:solidFill>
                    <a:srgbClr val="FFFFFF"/>
                  </a:solidFill>
                </a:uFill>
                <a:latin typeface="Arial"/>
              </a:rPr>
              <a:t>Second Outline Level</a:t>
            </a:r>
          </a:p>
          <a:p>
            <a:pPr marL="881776" lvl="2" indent="-195951">
              <a:buClr>
                <a:srgbClr val="000000"/>
              </a:buClr>
              <a:buSzPct val="45000"/>
              <a:buFont typeface="Wingdings" charset="2"/>
              <a:buChar char=""/>
            </a:pPr>
            <a:r>
              <a:rPr lang="en-US" sz="1633" strike="noStrike" spc="-1">
                <a:solidFill>
                  <a:srgbClr val="000000"/>
                </a:solidFill>
                <a:uFill>
                  <a:solidFill>
                    <a:srgbClr val="FFFFFF"/>
                  </a:solidFill>
                </a:uFill>
                <a:latin typeface="Arial"/>
              </a:rPr>
              <a:t>Third Outline Level</a:t>
            </a:r>
          </a:p>
          <a:p>
            <a:pPr marL="1175702" lvl="3" indent="-146963">
              <a:buClr>
                <a:srgbClr val="000000"/>
              </a:buClr>
              <a:buSzPct val="75000"/>
              <a:buFont typeface="Symbol" charset="2"/>
              <a:buChar char=""/>
            </a:pPr>
            <a:r>
              <a:rPr lang="en-US" sz="1361" strike="noStrike" spc="-1">
                <a:solidFill>
                  <a:srgbClr val="000000"/>
                </a:solidFill>
                <a:uFill>
                  <a:solidFill>
                    <a:srgbClr val="FFFFFF"/>
                  </a:solidFill>
                </a:uFill>
                <a:latin typeface="Arial"/>
              </a:rPr>
              <a:t>Fourth Outline Level</a:t>
            </a:r>
          </a:p>
          <a:p>
            <a:pPr marL="1469627" lvl="4"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Fifth Outline Level</a:t>
            </a:r>
          </a:p>
          <a:p>
            <a:pPr marL="1763553" lvl="5"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Sixth Outline Level</a:t>
            </a:r>
          </a:p>
          <a:p>
            <a:pPr marL="2057479" lvl="6" indent="-146963">
              <a:buClr>
                <a:srgbClr val="000000"/>
              </a:buClr>
              <a:buSzPct val="45000"/>
              <a:buFont typeface="Wingdings" charset="2"/>
              <a:buChar char=""/>
            </a:pPr>
            <a:r>
              <a:rPr lang="en-US" sz="1361" strike="noStrike" spc="-1">
                <a:solidFill>
                  <a:srgbClr val="000000"/>
                </a:solidFill>
                <a:uFill>
                  <a:solidFill>
                    <a:srgbClr val="FFFFFF"/>
                  </a:solidFill>
                </a:uFill>
                <a:latin typeface="Arial"/>
              </a:rPr>
              <a:t>Seventh Outline Level</a:t>
            </a:r>
          </a:p>
        </p:txBody>
      </p:sp>
    </p:spTree>
    <p:extLst>
      <p:ext uri="{BB962C8B-B14F-4D97-AF65-F5344CB8AC3E}">
        <p14:creationId xmlns:p14="http://schemas.microsoft.com/office/powerpoint/2010/main" val="936763424"/>
      </p:ext>
    </p:extLst>
  </p:cSld>
  <p:clrMap bg1="lt1" tx1="dk1" bg2="lt2" tx2="dk2" accent1="accent1" accent2="accent2" accent3="accent3" accent4="accent4" accent5="accent5" accent6="accent6" hlink="hlink" folHlink="folHlink"/>
  <p:sldLayoutIdLst>
    <p:sldLayoutId id="2147484635" r:id="rId1"/>
    <p:sldLayoutId id="2147484636" r:id="rId2"/>
    <p:sldLayoutId id="2147484637" r:id="rId3"/>
    <p:sldLayoutId id="2147484638" r:id="rId4"/>
    <p:sldLayoutId id="2147484639" r:id="rId5"/>
    <p:sldLayoutId id="2147484640" r:id="rId6"/>
    <p:sldLayoutId id="2147484641" r:id="rId7"/>
    <p:sldLayoutId id="2147484642" r:id="rId8"/>
    <p:sldLayoutId id="2147484643" r:id="rId9"/>
    <p:sldLayoutId id="2147484644" r:id="rId10"/>
    <p:sldLayoutId id="2147484645" r:id="rId11"/>
    <p:sldLayoutId id="2147484646" r:id="rId12"/>
  </p:sldLayoutIdLst>
  <p:txStyles>
    <p:titleStyle>
      <a:lvl1pPr algn="l" defTabSz="622142" rtl="0" eaLnBrk="1" latinLnBrk="0" hangingPunct="1">
        <a:lnSpc>
          <a:spcPct val="90000"/>
        </a:lnSpc>
        <a:spcBef>
          <a:spcPct val="0"/>
        </a:spcBef>
        <a:buNone/>
        <a:defRPr sz="2994" kern="1200">
          <a:solidFill>
            <a:schemeClr val="tx1"/>
          </a:solidFill>
          <a:latin typeface="+mj-lt"/>
          <a:ea typeface="+mj-ea"/>
          <a:cs typeface="+mj-cs"/>
        </a:defRPr>
      </a:lvl1pPr>
    </p:titleStyle>
    <p:bodyStyle>
      <a:lvl1pPr marL="432000" indent="-324000" algn="l" defTabSz="622142" rtl="0" eaLnBrk="1" latinLnBrk="0" hangingPunct="1">
        <a:lnSpc>
          <a:spcPct val="90000"/>
        </a:lnSpc>
        <a:spcBef>
          <a:spcPts val="680"/>
        </a:spcBef>
        <a:buClr>
          <a:srgbClr val="000000"/>
        </a:buClr>
        <a:buSzPct val="45000"/>
        <a:buFont typeface="Wingdings" charset="2"/>
        <a:buChar char=""/>
        <a:defRPr sz="1905" kern="1200">
          <a:solidFill>
            <a:schemeClr val="tx1"/>
          </a:solidFill>
          <a:latin typeface="+mn-lt"/>
          <a:ea typeface="+mn-ea"/>
          <a:cs typeface="+mn-cs"/>
        </a:defRPr>
      </a:lvl1pPr>
      <a:lvl2pPr marL="466607" indent="-155536" algn="l" defTabSz="622142" rtl="0" eaLnBrk="1" latinLnBrk="0" hangingPunct="1">
        <a:lnSpc>
          <a:spcPct val="90000"/>
        </a:lnSpc>
        <a:spcBef>
          <a:spcPts val="341"/>
        </a:spcBef>
        <a:buFont typeface="Arial" panose="020B0604020202020204" pitchFamily="34" charset="0"/>
        <a:buChar char="•"/>
        <a:defRPr sz="1633" kern="1200">
          <a:solidFill>
            <a:schemeClr val="tx1"/>
          </a:solidFill>
          <a:latin typeface="+mn-lt"/>
          <a:ea typeface="+mn-ea"/>
          <a:cs typeface="+mn-cs"/>
        </a:defRPr>
      </a:lvl2pPr>
      <a:lvl3pPr marL="777679" indent="-155536" algn="l" defTabSz="622142" rtl="0" eaLnBrk="1" latinLnBrk="0" hangingPunct="1">
        <a:lnSpc>
          <a:spcPct val="90000"/>
        </a:lnSpc>
        <a:spcBef>
          <a:spcPts val="341"/>
        </a:spcBef>
        <a:buFont typeface="Arial" panose="020B0604020202020204" pitchFamily="34" charset="0"/>
        <a:buChar char="•"/>
        <a:defRPr sz="1361" kern="1200">
          <a:solidFill>
            <a:schemeClr val="tx1"/>
          </a:solidFill>
          <a:latin typeface="+mn-lt"/>
          <a:ea typeface="+mn-ea"/>
          <a:cs typeface="+mn-cs"/>
        </a:defRPr>
      </a:lvl3pPr>
      <a:lvl4pPr marL="1088749"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4pPr>
      <a:lvl5pPr marL="1399820"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5pPr>
      <a:lvl6pPr marL="1710891"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6pPr>
      <a:lvl7pPr marL="2021963"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7pPr>
      <a:lvl8pPr marL="2333034"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8pPr>
      <a:lvl9pPr marL="2644105" indent="-155536" algn="l" defTabSz="622142" rtl="0" eaLnBrk="1" latinLnBrk="0" hangingPunct="1">
        <a:lnSpc>
          <a:spcPct val="90000"/>
        </a:lnSpc>
        <a:spcBef>
          <a:spcPts val="341"/>
        </a:spcBef>
        <a:buFont typeface="Arial" panose="020B0604020202020204" pitchFamily="34" charset="0"/>
        <a:buChar char="•"/>
        <a:defRPr sz="1225" kern="1200">
          <a:solidFill>
            <a:schemeClr val="tx1"/>
          </a:solidFill>
          <a:latin typeface="+mn-lt"/>
          <a:ea typeface="+mn-ea"/>
          <a:cs typeface="+mn-cs"/>
        </a:defRPr>
      </a:lvl9pPr>
    </p:bodyStyle>
    <p:otherStyle>
      <a:defPPr>
        <a:defRPr lang="en-US"/>
      </a:defPPr>
      <a:lvl1pPr marL="0" algn="l" defTabSz="622142" rtl="0" eaLnBrk="1" latinLnBrk="0" hangingPunct="1">
        <a:defRPr sz="1225" kern="1200">
          <a:solidFill>
            <a:schemeClr val="tx1"/>
          </a:solidFill>
          <a:latin typeface="+mn-lt"/>
          <a:ea typeface="+mn-ea"/>
          <a:cs typeface="+mn-cs"/>
        </a:defRPr>
      </a:lvl1pPr>
      <a:lvl2pPr marL="311072" algn="l" defTabSz="622142" rtl="0" eaLnBrk="1" latinLnBrk="0" hangingPunct="1">
        <a:defRPr sz="1225" kern="1200">
          <a:solidFill>
            <a:schemeClr val="tx1"/>
          </a:solidFill>
          <a:latin typeface="+mn-lt"/>
          <a:ea typeface="+mn-ea"/>
          <a:cs typeface="+mn-cs"/>
        </a:defRPr>
      </a:lvl2pPr>
      <a:lvl3pPr marL="622142" algn="l" defTabSz="622142" rtl="0" eaLnBrk="1" latinLnBrk="0" hangingPunct="1">
        <a:defRPr sz="1225" kern="1200">
          <a:solidFill>
            <a:schemeClr val="tx1"/>
          </a:solidFill>
          <a:latin typeface="+mn-lt"/>
          <a:ea typeface="+mn-ea"/>
          <a:cs typeface="+mn-cs"/>
        </a:defRPr>
      </a:lvl3pPr>
      <a:lvl4pPr marL="933214" algn="l" defTabSz="622142" rtl="0" eaLnBrk="1" latinLnBrk="0" hangingPunct="1">
        <a:defRPr sz="1225" kern="1200">
          <a:solidFill>
            <a:schemeClr val="tx1"/>
          </a:solidFill>
          <a:latin typeface="+mn-lt"/>
          <a:ea typeface="+mn-ea"/>
          <a:cs typeface="+mn-cs"/>
        </a:defRPr>
      </a:lvl4pPr>
      <a:lvl5pPr marL="1244284" algn="l" defTabSz="622142" rtl="0" eaLnBrk="1" latinLnBrk="0" hangingPunct="1">
        <a:defRPr sz="1225" kern="1200">
          <a:solidFill>
            <a:schemeClr val="tx1"/>
          </a:solidFill>
          <a:latin typeface="+mn-lt"/>
          <a:ea typeface="+mn-ea"/>
          <a:cs typeface="+mn-cs"/>
        </a:defRPr>
      </a:lvl5pPr>
      <a:lvl6pPr marL="1555355" algn="l" defTabSz="622142" rtl="0" eaLnBrk="1" latinLnBrk="0" hangingPunct="1">
        <a:defRPr sz="1225" kern="1200">
          <a:solidFill>
            <a:schemeClr val="tx1"/>
          </a:solidFill>
          <a:latin typeface="+mn-lt"/>
          <a:ea typeface="+mn-ea"/>
          <a:cs typeface="+mn-cs"/>
        </a:defRPr>
      </a:lvl6pPr>
      <a:lvl7pPr marL="1866426" algn="l" defTabSz="622142" rtl="0" eaLnBrk="1" latinLnBrk="0" hangingPunct="1">
        <a:defRPr sz="1225" kern="1200">
          <a:solidFill>
            <a:schemeClr val="tx1"/>
          </a:solidFill>
          <a:latin typeface="+mn-lt"/>
          <a:ea typeface="+mn-ea"/>
          <a:cs typeface="+mn-cs"/>
        </a:defRPr>
      </a:lvl7pPr>
      <a:lvl8pPr marL="2177498" algn="l" defTabSz="622142" rtl="0" eaLnBrk="1" latinLnBrk="0" hangingPunct="1">
        <a:defRPr sz="1225" kern="1200">
          <a:solidFill>
            <a:schemeClr val="tx1"/>
          </a:solidFill>
          <a:latin typeface="+mn-lt"/>
          <a:ea typeface="+mn-ea"/>
          <a:cs typeface="+mn-cs"/>
        </a:defRPr>
      </a:lvl8pPr>
      <a:lvl9pPr marL="2488569" algn="l" defTabSz="622142" rtl="0" eaLnBrk="1" latinLnBrk="0" hangingPunct="1">
        <a:defRPr sz="1225" kern="1200">
          <a:solidFill>
            <a:schemeClr val="tx1"/>
          </a:solidFill>
          <a:latin typeface="+mn-lt"/>
          <a:ea typeface="+mn-ea"/>
          <a:cs typeface="+mn-cs"/>
        </a:defRPr>
      </a:lvl9pPr>
    </p:otherStyle>
  </p:txStyles>
</p:sldMaster>
</file>

<file path=ppt/slideMasters/slideMaster5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fld id="{32E840EF-D0FE-1842-9E8B-3E891AA91FC9}" type="datetimeFigureOut">
              <a:rPr lang="en-US" altLang="en-US" smtClean="0">
                <a:ea typeface="ＭＳ Ｐゴシック" charset="-128"/>
              </a:rPr>
              <a:pPr fontAlgn="base">
                <a:spcBef>
                  <a:spcPct val="0"/>
                </a:spcBef>
                <a:spcAft>
                  <a:spcPct val="0"/>
                </a:spcAft>
                <a:defRPr/>
              </a:pPr>
              <a:t>7/17/2016</a:t>
            </a:fld>
            <a:endParaRPr lang="en-US" altLang="en-US" dirty="0">
              <a:ea typeface="ＭＳ Ｐゴシック" charset="-128"/>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8F3E9366-255F-6A4E-A4DF-057A63D6163A}" type="slidenum">
              <a:rPr lang="en-US" altLang="en-US" smtClean="0">
                <a:ea typeface="ＭＳ Ｐゴシック" charset="-128"/>
              </a:rPr>
              <a:pPr fontAlgn="base">
                <a:spcBef>
                  <a:spcPct val="0"/>
                </a:spcBef>
                <a:spcAft>
                  <a:spcPct val="0"/>
                </a:spcAft>
                <a:defRPr/>
              </a:pPr>
              <a:t>‹#›</a:t>
            </a:fld>
            <a:endParaRPr lang="en-US" altLang="en-US" dirty="0">
              <a:ea typeface="ＭＳ Ｐゴシック" charset="-128"/>
            </a:endParaRPr>
          </a:p>
        </p:txBody>
      </p:sp>
    </p:spTree>
    <p:extLst>
      <p:ext uri="{BB962C8B-B14F-4D97-AF65-F5344CB8AC3E}">
        <p14:creationId xmlns:p14="http://schemas.microsoft.com/office/powerpoint/2010/main" val="1825770863"/>
      </p:ext>
    </p:extLst>
  </p:cSld>
  <p:clrMap bg1="lt1" tx1="dk1" bg2="lt2" tx2="dk2" accent1="accent1" accent2="accent2" accent3="accent3" accent4="accent4" accent5="accent5" accent6="accent6" hlink="hlink" folHlink="folHlink"/>
  <p:sldLayoutIdLst>
    <p:sldLayoutId id="2147485128" r:id="rId1"/>
    <p:sldLayoutId id="2147485129" r:id="rId2"/>
    <p:sldLayoutId id="2147485130" r:id="rId3"/>
    <p:sldLayoutId id="2147485131" r:id="rId4"/>
    <p:sldLayoutId id="2147485132" r:id="rId5"/>
    <p:sldLayoutId id="2147485133" r:id="rId6"/>
    <p:sldLayoutId id="2147485134" r:id="rId7"/>
    <p:sldLayoutId id="2147485135" r:id="rId8"/>
    <p:sldLayoutId id="2147485136" r:id="rId9"/>
    <p:sldLayoutId id="2147485137" r:id="rId10"/>
    <p:sldLayoutId id="214748513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fld id="{32E840EF-D0FE-1842-9E8B-3E891AA91FC9}" type="datetimeFigureOut">
              <a:rPr lang="en-US" altLang="en-US" smtClean="0">
                <a:ea typeface="ＭＳ Ｐゴシック" charset="-128"/>
              </a:rPr>
              <a:pPr fontAlgn="base">
                <a:spcBef>
                  <a:spcPct val="0"/>
                </a:spcBef>
                <a:spcAft>
                  <a:spcPct val="0"/>
                </a:spcAft>
                <a:defRPr/>
              </a:pPr>
              <a:t>7/17/2016</a:t>
            </a:fld>
            <a:endParaRPr lang="en-US" altLang="en-US" dirty="0">
              <a:ea typeface="ＭＳ Ｐゴシック" charset="-128"/>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8F3E9366-255F-6A4E-A4DF-057A63D6163A}" type="slidenum">
              <a:rPr lang="en-US" altLang="en-US" smtClean="0">
                <a:ea typeface="ＭＳ Ｐゴシック" charset="-128"/>
              </a:rPr>
              <a:pPr fontAlgn="base">
                <a:spcBef>
                  <a:spcPct val="0"/>
                </a:spcBef>
                <a:spcAft>
                  <a:spcPct val="0"/>
                </a:spcAft>
                <a:defRPr/>
              </a:pPr>
              <a:t>‹#›</a:t>
            </a:fld>
            <a:endParaRPr lang="en-US" altLang="en-US" dirty="0">
              <a:ea typeface="ＭＳ Ｐゴシック" charset="-128"/>
            </a:endParaRPr>
          </a:p>
        </p:txBody>
      </p:sp>
    </p:spTree>
    <p:extLst>
      <p:ext uri="{BB962C8B-B14F-4D97-AF65-F5344CB8AC3E}">
        <p14:creationId xmlns:p14="http://schemas.microsoft.com/office/powerpoint/2010/main" val="3031796697"/>
      </p:ext>
    </p:extLst>
  </p:cSld>
  <p:clrMap bg1="lt1" tx1="dk1" bg2="lt2" tx2="dk2" accent1="accent1" accent2="accent2" accent3="accent3" accent4="accent4" accent5="accent5" accent6="accent6" hlink="hlink" folHlink="folHlink"/>
  <p:sldLayoutIdLst>
    <p:sldLayoutId id="2147485140" r:id="rId1"/>
    <p:sldLayoutId id="2147485141" r:id="rId2"/>
    <p:sldLayoutId id="2147485142" r:id="rId3"/>
    <p:sldLayoutId id="2147485143" r:id="rId4"/>
    <p:sldLayoutId id="2147485144" r:id="rId5"/>
    <p:sldLayoutId id="2147485145" r:id="rId6"/>
    <p:sldLayoutId id="2147485146" r:id="rId7"/>
    <p:sldLayoutId id="2147485147" r:id="rId8"/>
    <p:sldLayoutId id="2147485148" r:id="rId9"/>
    <p:sldLayoutId id="2147485149" r:id="rId10"/>
    <p:sldLayoutId id="214748515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fld id="{32E840EF-D0FE-1842-9E8B-3E891AA91FC9}" type="datetimeFigureOut">
              <a:rPr lang="en-US" altLang="en-US" smtClean="0">
                <a:ea typeface="ＭＳ Ｐゴシック" charset="-128"/>
              </a:rPr>
              <a:pPr fontAlgn="base">
                <a:spcBef>
                  <a:spcPct val="0"/>
                </a:spcBef>
                <a:spcAft>
                  <a:spcPct val="0"/>
                </a:spcAft>
                <a:defRPr/>
              </a:pPr>
              <a:t>7/17/2016</a:t>
            </a:fld>
            <a:endParaRPr lang="en-US" altLang="en-US" dirty="0">
              <a:ea typeface="ＭＳ Ｐゴシック" charset="-128"/>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8F3E9366-255F-6A4E-A4DF-057A63D6163A}" type="slidenum">
              <a:rPr lang="en-US" altLang="en-US" smtClean="0">
                <a:ea typeface="ＭＳ Ｐゴシック" charset="-128"/>
              </a:rPr>
              <a:pPr fontAlgn="base">
                <a:spcBef>
                  <a:spcPct val="0"/>
                </a:spcBef>
                <a:spcAft>
                  <a:spcPct val="0"/>
                </a:spcAft>
                <a:defRPr/>
              </a:pPr>
              <a:t>‹#›</a:t>
            </a:fld>
            <a:endParaRPr lang="en-US" altLang="en-US" dirty="0">
              <a:ea typeface="ＭＳ Ｐゴシック" charset="-128"/>
            </a:endParaRPr>
          </a:p>
        </p:txBody>
      </p:sp>
    </p:spTree>
    <p:extLst>
      <p:ext uri="{BB962C8B-B14F-4D97-AF65-F5344CB8AC3E}">
        <p14:creationId xmlns:p14="http://schemas.microsoft.com/office/powerpoint/2010/main" val="4047919105"/>
      </p:ext>
    </p:extLst>
  </p:cSld>
  <p:clrMap bg1="lt1" tx1="dk1" bg2="lt2" tx2="dk2" accent1="accent1" accent2="accent2" accent3="accent3" accent4="accent4" accent5="accent5" accent6="accent6" hlink="hlink" folHlink="folHlink"/>
  <p:sldLayoutIdLst>
    <p:sldLayoutId id="2147485152" r:id="rId1"/>
    <p:sldLayoutId id="2147485153" r:id="rId2"/>
    <p:sldLayoutId id="2147485154" r:id="rId3"/>
    <p:sldLayoutId id="2147485155" r:id="rId4"/>
    <p:sldLayoutId id="2147485156" r:id="rId5"/>
    <p:sldLayoutId id="2147485157" r:id="rId6"/>
    <p:sldLayoutId id="2147485158" r:id="rId7"/>
    <p:sldLayoutId id="2147485159" r:id="rId8"/>
    <p:sldLayoutId id="2147485160" r:id="rId9"/>
    <p:sldLayoutId id="2147485161" r:id="rId10"/>
    <p:sldLayoutId id="21474851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fld id="{32E840EF-D0FE-1842-9E8B-3E891AA91FC9}" type="datetimeFigureOut">
              <a:rPr lang="en-US" altLang="en-US" smtClean="0">
                <a:ea typeface="ＭＳ Ｐゴシック" charset="-128"/>
              </a:rPr>
              <a:pPr fontAlgn="base">
                <a:spcBef>
                  <a:spcPct val="0"/>
                </a:spcBef>
                <a:spcAft>
                  <a:spcPct val="0"/>
                </a:spcAft>
                <a:defRPr/>
              </a:pPr>
              <a:t>7/17/2016</a:t>
            </a:fld>
            <a:endParaRPr lang="en-US" altLang="en-US" dirty="0">
              <a:ea typeface="ＭＳ Ｐゴシック" charset="-128"/>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8F3E9366-255F-6A4E-A4DF-057A63D6163A}" type="slidenum">
              <a:rPr lang="en-US" altLang="en-US" smtClean="0">
                <a:ea typeface="ＭＳ Ｐゴシック" charset="-128"/>
              </a:rPr>
              <a:pPr fontAlgn="base">
                <a:spcBef>
                  <a:spcPct val="0"/>
                </a:spcBef>
                <a:spcAft>
                  <a:spcPct val="0"/>
                </a:spcAft>
                <a:defRPr/>
              </a:pPr>
              <a:t>‹#›</a:t>
            </a:fld>
            <a:endParaRPr lang="en-US" altLang="en-US" dirty="0">
              <a:ea typeface="ＭＳ Ｐゴシック" charset="-128"/>
            </a:endParaRPr>
          </a:p>
        </p:txBody>
      </p:sp>
    </p:spTree>
    <p:extLst>
      <p:ext uri="{BB962C8B-B14F-4D97-AF65-F5344CB8AC3E}">
        <p14:creationId xmlns:p14="http://schemas.microsoft.com/office/powerpoint/2010/main" val="1820429211"/>
      </p:ext>
    </p:extLst>
  </p:cSld>
  <p:clrMap bg1="lt1" tx1="dk1" bg2="lt2" tx2="dk2" accent1="accent1" accent2="accent2" accent3="accent3" accent4="accent4" accent5="accent5" accent6="accent6" hlink="hlink" folHlink="folHlink"/>
  <p:sldLayoutIdLst>
    <p:sldLayoutId id="2147485164" r:id="rId1"/>
    <p:sldLayoutId id="2147485165" r:id="rId2"/>
    <p:sldLayoutId id="2147485166" r:id="rId3"/>
    <p:sldLayoutId id="2147485167" r:id="rId4"/>
    <p:sldLayoutId id="2147485168" r:id="rId5"/>
    <p:sldLayoutId id="2147485169" r:id="rId6"/>
    <p:sldLayoutId id="2147485170" r:id="rId7"/>
    <p:sldLayoutId id="2147485171" r:id="rId8"/>
    <p:sldLayoutId id="2147485172" r:id="rId9"/>
    <p:sldLayoutId id="2147485173" r:id="rId10"/>
    <p:sldLayoutId id="21474851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fld id="{32E840EF-D0FE-1842-9E8B-3E891AA91FC9}" type="datetimeFigureOut">
              <a:rPr lang="en-US" altLang="en-US" smtClean="0">
                <a:ea typeface="ＭＳ Ｐゴシック" charset="-128"/>
              </a:rPr>
              <a:pPr fontAlgn="base">
                <a:spcBef>
                  <a:spcPct val="0"/>
                </a:spcBef>
                <a:spcAft>
                  <a:spcPct val="0"/>
                </a:spcAft>
                <a:defRPr/>
              </a:pPr>
              <a:t>7/17/2016</a:t>
            </a:fld>
            <a:endParaRPr lang="en-US" altLang="en-US" dirty="0">
              <a:ea typeface="ＭＳ Ｐゴシック" charset="-128"/>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8F3E9366-255F-6A4E-A4DF-057A63D6163A}" type="slidenum">
              <a:rPr lang="en-US" altLang="en-US" smtClean="0">
                <a:ea typeface="ＭＳ Ｐゴシック" charset="-128"/>
              </a:rPr>
              <a:pPr fontAlgn="base">
                <a:spcBef>
                  <a:spcPct val="0"/>
                </a:spcBef>
                <a:spcAft>
                  <a:spcPct val="0"/>
                </a:spcAft>
                <a:defRPr/>
              </a:pPr>
              <a:t>‹#›</a:t>
            </a:fld>
            <a:endParaRPr lang="en-US" altLang="en-US" dirty="0">
              <a:ea typeface="ＭＳ Ｐゴシック" charset="-128"/>
            </a:endParaRPr>
          </a:p>
        </p:txBody>
      </p:sp>
    </p:spTree>
    <p:extLst>
      <p:ext uri="{BB962C8B-B14F-4D97-AF65-F5344CB8AC3E}">
        <p14:creationId xmlns:p14="http://schemas.microsoft.com/office/powerpoint/2010/main" val="2051504273"/>
      </p:ext>
    </p:extLst>
  </p:cSld>
  <p:clrMap bg1="lt1" tx1="dk1" bg2="lt2" tx2="dk2" accent1="accent1" accent2="accent2" accent3="accent3" accent4="accent4" accent5="accent5" accent6="accent6" hlink="hlink" folHlink="folHlink"/>
  <p:sldLayoutIdLst>
    <p:sldLayoutId id="2147485176" r:id="rId1"/>
    <p:sldLayoutId id="2147485177" r:id="rId2"/>
    <p:sldLayoutId id="2147485178" r:id="rId3"/>
    <p:sldLayoutId id="2147485179" r:id="rId4"/>
    <p:sldLayoutId id="2147485180" r:id="rId5"/>
    <p:sldLayoutId id="2147485181" r:id="rId6"/>
    <p:sldLayoutId id="2147485182" r:id="rId7"/>
    <p:sldLayoutId id="2147485183" r:id="rId8"/>
    <p:sldLayoutId id="2147485184" r:id="rId9"/>
    <p:sldLayoutId id="2147485185" r:id="rId10"/>
    <p:sldLayoutId id="214748518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fld id="{32E840EF-D0FE-1842-9E8B-3E891AA91FC9}" type="datetimeFigureOut">
              <a:rPr lang="en-US" altLang="en-US" smtClean="0">
                <a:ea typeface="ＭＳ Ｐゴシック" charset="-128"/>
              </a:rPr>
              <a:pPr fontAlgn="base">
                <a:spcBef>
                  <a:spcPct val="0"/>
                </a:spcBef>
                <a:spcAft>
                  <a:spcPct val="0"/>
                </a:spcAft>
                <a:defRPr/>
              </a:pPr>
              <a:t>7/17/2016</a:t>
            </a:fld>
            <a:endParaRPr lang="en-US" altLang="en-US" dirty="0">
              <a:ea typeface="ＭＳ Ｐゴシック" charset="-128"/>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8F3E9366-255F-6A4E-A4DF-057A63D6163A}" type="slidenum">
              <a:rPr lang="en-US" altLang="en-US" smtClean="0">
                <a:ea typeface="ＭＳ Ｐゴシック" charset="-128"/>
              </a:rPr>
              <a:pPr fontAlgn="base">
                <a:spcBef>
                  <a:spcPct val="0"/>
                </a:spcBef>
                <a:spcAft>
                  <a:spcPct val="0"/>
                </a:spcAft>
                <a:defRPr/>
              </a:pPr>
              <a:t>‹#›</a:t>
            </a:fld>
            <a:endParaRPr lang="en-US" altLang="en-US" dirty="0">
              <a:ea typeface="ＭＳ Ｐゴシック" charset="-128"/>
            </a:endParaRPr>
          </a:p>
        </p:txBody>
      </p:sp>
    </p:spTree>
    <p:extLst>
      <p:ext uri="{BB962C8B-B14F-4D97-AF65-F5344CB8AC3E}">
        <p14:creationId xmlns:p14="http://schemas.microsoft.com/office/powerpoint/2010/main" val="3765992391"/>
      </p:ext>
    </p:extLst>
  </p:cSld>
  <p:clrMap bg1="lt1" tx1="dk1" bg2="lt2" tx2="dk2" accent1="accent1" accent2="accent2" accent3="accent3" accent4="accent4" accent5="accent5" accent6="accent6" hlink="hlink" folHlink="folHlink"/>
  <p:sldLayoutIdLst>
    <p:sldLayoutId id="2147485188" r:id="rId1"/>
    <p:sldLayoutId id="2147485189" r:id="rId2"/>
    <p:sldLayoutId id="2147485190" r:id="rId3"/>
    <p:sldLayoutId id="2147485191" r:id="rId4"/>
    <p:sldLayoutId id="2147485192" r:id="rId5"/>
    <p:sldLayoutId id="2147485193" r:id="rId6"/>
    <p:sldLayoutId id="2147485194" r:id="rId7"/>
    <p:sldLayoutId id="2147485195" r:id="rId8"/>
    <p:sldLayoutId id="2147485196" r:id="rId9"/>
    <p:sldLayoutId id="2147485197" r:id="rId10"/>
    <p:sldLayoutId id="214748519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fld id="{32E840EF-D0FE-1842-9E8B-3E891AA91FC9}" type="datetimeFigureOut">
              <a:rPr lang="en-US" altLang="en-US" smtClean="0">
                <a:ea typeface="ＭＳ Ｐゴシック" charset="-128"/>
              </a:rPr>
              <a:pPr fontAlgn="base">
                <a:spcBef>
                  <a:spcPct val="0"/>
                </a:spcBef>
                <a:spcAft>
                  <a:spcPct val="0"/>
                </a:spcAft>
                <a:defRPr/>
              </a:pPr>
              <a:t>7/17/2016</a:t>
            </a:fld>
            <a:endParaRPr lang="en-US" altLang="en-US" dirty="0">
              <a:ea typeface="ＭＳ Ｐゴシック" charset="-128"/>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8F3E9366-255F-6A4E-A4DF-057A63D6163A}" type="slidenum">
              <a:rPr lang="en-US" altLang="en-US" smtClean="0">
                <a:ea typeface="ＭＳ Ｐゴシック" charset="-128"/>
              </a:rPr>
              <a:pPr fontAlgn="base">
                <a:spcBef>
                  <a:spcPct val="0"/>
                </a:spcBef>
                <a:spcAft>
                  <a:spcPct val="0"/>
                </a:spcAft>
                <a:defRPr/>
              </a:pPr>
              <a:t>‹#›</a:t>
            </a:fld>
            <a:endParaRPr lang="en-US" altLang="en-US" dirty="0">
              <a:ea typeface="ＭＳ Ｐゴシック" charset="-128"/>
            </a:endParaRPr>
          </a:p>
        </p:txBody>
      </p:sp>
    </p:spTree>
    <p:extLst>
      <p:ext uri="{BB962C8B-B14F-4D97-AF65-F5344CB8AC3E}">
        <p14:creationId xmlns:p14="http://schemas.microsoft.com/office/powerpoint/2010/main" val="1257436418"/>
      </p:ext>
    </p:extLst>
  </p:cSld>
  <p:clrMap bg1="lt1" tx1="dk1" bg2="lt2" tx2="dk2" accent1="accent1" accent2="accent2" accent3="accent3" accent4="accent4" accent5="accent5" accent6="accent6" hlink="hlink" folHlink="folHlink"/>
  <p:sldLayoutIdLst>
    <p:sldLayoutId id="2147485200" r:id="rId1"/>
    <p:sldLayoutId id="2147485201" r:id="rId2"/>
    <p:sldLayoutId id="2147485202" r:id="rId3"/>
    <p:sldLayoutId id="2147485203" r:id="rId4"/>
    <p:sldLayoutId id="2147485204" r:id="rId5"/>
    <p:sldLayoutId id="2147485205" r:id="rId6"/>
    <p:sldLayoutId id="2147485206" r:id="rId7"/>
    <p:sldLayoutId id="2147485207" r:id="rId8"/>
    <p:sldLayoutId id="2147485208" r:id="rId9"/>
    <p:sldLayoutId id="2147485209" r:id="rId10"/>
    <p:sldLayoutId id="214748521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fld id="{32E840EF-D0FE-1842-9E8B-3E891AA91FC9}" type="datetimeFigureOut">
              <a:rPr lang="en-US" altLang="en-US" smtClean="0">
                <a:ea typeface="ＭＳ Ｐゴシック" charset="-128"/>
              </a:rPr>
              <a:pPr fontAlgn="base">
                <a:spcBef>
                  <a:spcPct val="0"/>
                </a:spcBef>
                <a:spcAft>
                  <a:spcPct val="0"/>
                </a:spcAft>
                <a:defRPr/>
              </a:pPr>
              <a:t>7/17/2016</a:t>
            </a:fld>
            <a:endParaRPr lang="en-US" altLang="en-US" dirty="0">
              <a:ea typeface="ＭＳ Ｐゴシック" charset="-128"/>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solidFill>
                <a:prstClr val="white">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8F3E9366-255F-6A4E-A4DF-057A63D6163A}" type="slidenum">
              <a:rPr lang="en-US" altLang="en-US" smtClean="0">
                <a:ea typeface="ＭＳ Ｐゴシック" charset="-128"/>
              </a:rPr>
              <a:pPr fontAlgn="base">
                <a:spcBef>
                  <a:spcPct val="0"/>
                </a:spcBef>
                <a:spcAft>
                  <a:spcPct val="0"/>
                </a:spcAft>
                <a:defRPr/>
              </a:pPr>
              <a:t>‹#›</a:t>
            </a:fld>
            <a:endParaRPr lang="en-US" altLang="en-US" dirty="0">
              <a:ea typeface="ＭＳ Ｐゴシック" charset="-128"/>
            </a:endParaRPr>
          </a:p>
        </p:txBody>
      </p:sp>
    </p:spTree>
    <p:extLst>
      <p:ext uri="{BB962C8B-B14F-4D97-AF65-F5344CB8AC3E}">
        <p14:creationId xmlns:p14="http://schemas.microsoft.com/office/powerpoint/2010/main" val="1530598896"/>
      </p:ext>
    </p:extLst>
  </p:cSld>
  <p:clrMap bg1="lt1" tx1="dk1" bg2="lt2" tx2="dk2" accent1="accent1" accent2="accent2" accent3="accent3" accent4="accent4" accent5="accent5" accent6="accent6" hlink="hlink" folHlink="folHlink"/>
  <p:sldLayoutIdLst>
    <p:sldLayoutId id="2147485212" r:id="rId1"/>
    <p:sldLayoutId id="2147485213" r:id="rId2"/>
    <p:sldLayoutId id="2147485214" r:id="rId3"/>
    <p:sldLayoutId id="2147485215" r:id="rId4"/>
    <p:sldLayoutId id="2147485216" r:id="rId5"/>
    <p:sldLayoutId id="2147485217" r:id="rId6"/>
    <p:sldLayoutId id="2147485218" r:id="rId7"/>
    <p:sldLayoutId id="2147485219" r:id="rId8"/>
    <p:sldLayoutId id="2147485220" r:id="rId9"/>
    <p:sldLayoutId id="2147485221" r:id="rId10"/>
    <p:sldLayoutId id="214748522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892"/>
            <a:fld id="{DF0FEC79-F0E3-B44D-88EB-B5A321072CB3}" type="datetimeFigureOut">
              <a:rPr lang="en-US" smtClean="0">
                <a:solidFill>
                  <a:prstClr val="black">
                    <a:tint val="75000"/>
                  </a:prstClr>
                </a:solidFill>
              </a:rPr>
              <a:pPr defTabSz="342892"/>
              <a:t>7/17/2016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892"/>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892"/>
            <a:fld id="{139BD363-DED2-204C-8F80-94FE46DDC42A}" type="slidenum">
              <a:rPr lang="en-US" smtClean="0">
                <a:solidFill>
                  <a:prstClr val="black">
                    <a:tint val="75000"/>
                  </a:prstClr>
                </a:solidFill>
              </a:rPr>
              <a:pPr defTabSz="342892"/>
              <a:t>‹#›</a:t>
            </a:fld>
            <a:endParaRPr lang="en-US" dirty="0">
              <a:solidFill>
                <a:prstClr val="black">
                  <a:tint val="75000"/>
                </a:prstClr>
              </a:solidFill>
            </a:endParaRPr>
          </a:p>
        </p:txBody>
      </p:sp>
    </p:spTree>
    <p:extLst>
      <p:ext uri="{BB962C8B-B14F-4D97-AF65-F5344CB8AC3E}">
        <p14:creationId xmlns:p14="http://schemas.microsoft.com/office/powerpoint/2010/main" val="236122628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892"/>
            <a:fld id="{DF0FEC79-F0E3-B44D-88EB-B5A321072CB3}" type="datetimeFigureOut">
              <a:rPr lang="en-US" smtClean="0">
                <a:solidFill>
                  <a:prstClr val="black">
                    <a:tint val="75000"/>
                  </a:prstClr>
                </a:solidFill>
              </a:rPr>
              <a:pPr defTabSz="342892"/>
              <a:t>7/17/2016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892"/>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892"/>
            <a:fld id="{139BD363-DED2-204C-8F80-94FE46DDC42A}" type="slidenum">
              <a:rPr lang="en-US" smtClean="0">
                <a:solidFill>
                  <a:prstClr val="black">
                    <a:tint val="75000"/>
                  </a:prstClr>
                </a:solidFill>
              </a:rPr>
              <a:pPr defTabSz="342892"/>
              <a:t>‹#›</a:t>
            </a:fld>
            <a:endParaRPr lang="en-US" dirty="0">
              <a:solidFill>
                <a:prstClr val="black">
                  <a:tint val="75000"/>
                </a:prstClr>
              </a:solidFill>
            </a:endParaRPr>
          </a:p>
        </p:txBody>
      </p:sp>
    </p:spTree>
    <p:extLst>
      <p:ext uri="{BB962C8B-B14F-4D97-AF65-F5344CB8AC3E}">
        <p14:creationId xmlns:p14="http://schemas.microsoft.com/office/powerpoint/2010/main" val="1819833570"/>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 id="2147483763" r:id="rId15"/>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892"/>
            <a:fld id="{DF0FEC79-F0E3-B44D-88EB-B5A321072CB3}" type="datetimeFigureOut">
              <a:rPr lang="en-US" smtClean="0">
                <a:solidFill>
                  <a:prstClr val="black">
                    <a:tint val="75000"/>
                  </a:prstClr>
                </a:solidFill>
              </a:rPr>
              <a:pPr defTabSz="342892"/>
              <a:t>7/17/2016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892"/>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892"/>
            <a:fld id="{139BD363-DED2-204C-8F80-94FE46DDC42A}" type="slidenum">
              <a:rPr lang="en-US" smtClean="0">
                <a:solidFill>
                  <a:prstClr val="black">
                    <a:tint val="75000"/>
                  </a:prstClr>
                </a:solidFill>
              </a:rPr>
              <a:pPr defTabSz="342892"/>
              <a:t>‹#›</a:t>
            </a:fld>
            <a:endParaRPr lang="en-US" dirty="0">
              <a:solidFill>
                <a:prstClr val="black">
                  <a:tint val="75000"/>
                </a:prstClr>
              </a:solidFill>
            </a:endParaRPr>
          </a:p>
        </p:txBody>
      </p:sp>
    </p:spTree>
    <p:extLst>
      <p:ext uri="{BB962C8B-B14F-4D97-AF65-F5344CB8AC3E}">
        <p14:creationId xmlns:p14="http://schemas.microsoft.com/office/powerpoint/2010/main" val="3443993082"/>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 id="2147483778" r:id="rId14"/>
    <p:sldLayoutId id="2147483779" r:id="rId15"/>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61"/>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342892"/>
            <a:fld id="{DF0FEC79-F0E3-B44D-88EB-B5A321072CB3}" type="datetimeFigureOut">
              <a:rPr lang="en-US" smtClean="0">
                <a:solidFill>
                  <a:prstClr val="black">
                    <a:tint val="75000"/>
                  </a:prstClr>
                </a:solidFill>
              </a:rPr>
              <a:pPr defTabSz="342892"/>
              <a:t>7/17/2016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6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342892"/>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1"/>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342892"/>
            <a:fld id="{139BD363-DED2-204C-8F80-94FE46DDC42A}" type="slidenum">
              <a:rPr lang="en-US" smtClean="0">
                <a:solidFill>
                  <a:prstClr val="black">
                    <a:tint val="75000"/>
                  </a:prstClr>
                </a:solidFill>
              </a:rPr>
              <a:pPr defTabSz="342892"/>
              <a:t>‹#›</a:t>
            </a:fld>
            <a:endParaRPr lang="en-US" dirty="0">
              <a:solidFill>
                <a:prstClr val="black">
                  <a:tint val="75000"/>
                </a:prstClr>
              </a:solidFill>
            </a:endParaRPr>
          </a:p>
        </p:txBody>
      </p:sp>
    </p:spTree>
    <p:extLst>
      <p:ext uri="{BB962C8B-B14F-4D97-AF65-F5344CB8AC3E}">
        <p14:creationId xmlns:p14="http://schemas.microsoft.com/office/powerpoint/2010/main" val="73890660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Lst>
  <p:txStyles>
    <p:titleStyle>
      <a:lvl1pPr algn="ctr" defTabSz="342892"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342892" rtl="0" eaLnBrk="1" latinLnBrk="0" hangingPunct="1">
        <a:spcBef>
          <a:spcPct val="20000"/>
        </a:spcBef>
        <a:buFont typeface="Arial"/>
        <a:buChar char="•"/>
        <a:defRPr sz="24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210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8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3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0.xml.rels><?xml version="1.0" encoding="UTF-8" standalone="yes"?>
<Relationships xmlns="http://schemas.openxmlformats.org/package/2006/relationships"><Relationship Id="rId2" Type="http://schemas.openxmlformats.org/officeDocument/2006/relationships/image" Target="../media/image84.jpg"/><Relationship Id="rId1" Type="http://schemas.openxmlformats.org/officeDocument/2006/relationships/slideLayout" Target="../slideLayouts/slideLayout194.xml"/></Relationships>
</file>

<file path=ppt/slides/_rels/slide101.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58.xml"/></Relationships>
</file>

<file path=ppt/slides/_rels/slide102.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image" Target="../media/image86.jpg"/><Relationship Id="rId1" Type="http://schemas.openxmlformats.org/officeDocument/2006/relationships/slideLayout" Target="../slideLayouts/slideLayout270.xml"/></Relationships>
</file>

<file path=ppt/slides/_rels/slide10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81.xml"/><Relationship Id="rId4" Type="http://schemas.openxmlformats.org/officeDocument/2006/relationships/image" Target="../media/image90.jpg"/></Relationships>
</file>

<file path=ppt/slides/_rels/slide104.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92.xml"/></Relationships>
</file>

<file path=ppt/slides/_rels/slide105.xml.rels><?xml version="1.0" encoding="UTF-8" standalone="yes"?>
<Relationships xmlns="http://schemas.openxmlformats.org/package/2006/relationships"><Relationship Id="rId3" Type="http://schemas.openxmlformats.org/officeDocument/2006/relationships/image" Target="../media/image93.jpg"/><Relationship Id="rId2" Type="http://schemas.openxmlformats.org/officeDocument/2006/relationships/image" Target="../media/image92.jpg"/><Relationship Id="rId1" Type="http://schemas.openxmlformats.org/officeDocument/2006/relationships/slideLayout" Target="../slideLayouts/slideLayout632.xml"/><Relationship Id="rId4" Type="http://schemas.openxmlformats.org/officeDocument/2006/relationships/image" Target="../media/image94.jpeg"/></Relationships>
</file>

<file path=ppt/slides/_rels/slide106.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627.xml"/></Relationships>
</file>

<file path=ppt/slides/_rels/slide107.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image" Target="../media/image97.jpg"/><Relationship Id="rId7" Type="http://schemas.openxmlformats.org/officeDocument/2006/relationships/image" Target="../media/image101.jpeg"/><Relationship Id="rId2" Type="http://schemas.openxmlformats.org/officeDocument/2006/relationships/image" Target="../media/image96.png"/><Relationship Id="rId1" Type="http://schemas.openxmlformats.org/officeDocument/2006/relationships/slideLayout" Target="../slideLayouts/slideLayout632.xml"/><Relationship Id="rId6" Type="http://schemas.openxmlformats.org/officeDocument/2006/relationships/image" Target="../media/image100.jpg"/><Relationship Id="rId5" Type="http://schemas.openxmlformats.org/officeDocument/2006/relationships/image" Target="../media/image99.jpeg"/><Relationship Id="rId10" Type="http://schemas.openxmlformats.org/officeDocument/2006/relationships/image" Target="../media/image7.jpg"/><Relationship Id="rId4" Type="http://schemas.openxmlformats.org/officeDocument/2006/relationships/image" Target="../media/image98.png"/><Relationship Id="rId9" Type="http://schemas.openxmlformats.org/officeDocument/2006/relationships/image" Target="../media/image6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631.xml"/><Relationship Id="rId4" Type="http://schemas.openxmlformats.org/officeDocument/2006/relationships/hyperlink" Target="mailto:andrea@peopledemandingaction.org"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3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hyperlink" Target="https://www.facebook.com/groups/TradeJusticeAlliance/" TargetMode="External"/><Relationship Id="rId2" Type="http://schemas.openxmlformats.org/officeDocument/2006/relationships/notesSlide" Target="../notesSlides/notesSlide1.xml"/><Relationship Id="rId1" Type="http://schemas.openxmlformats.org/officeDocument/2006/relationships/slideLayout" Target="../slideLayouts/slideLayout632.xml"/><Relationship Id="rId5" Type="http://schemas.openxmlformats.org/officeDocument/2006/relationships/image" Target="../media/image8.png"/><Relationship Id="rId4" Type="http://schemas.openxmlformats.org/officeDocument/2006/relationships/hyperlink" Target="http://www.peopledemandingaction.org/"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02.xml"/></Relationships>
</file>

<file path=ppt/slides/_rels/slide43.xml.rels><?xml version="1.0" encoding="UTF-8" standalone="yes"?>
<Relationships xmlns="http://schemas.openxmlformats.org/package/2006/relationships"><Relationship Id="rId3" Type="http://schemas.openxmlformats.org/officeDocument/2006/relationships/hyperlink" Target="http://www.wwals.net/" TargetMode="External"/><Relationship Id="rId2" Type="http://schemas.openxmlformats.org/officeDocument/2006/relationships/image" Target="../media/image29.jpeg"/><Relationship Id="rId1" Type="http://schemas.openxmlformats.org/officeDocument/2006/relationships/slideLayout" Target="../slideLayouts/slideLayout314.xml"/><Relationship Id="rId4" Type="http://schemas.openxmlformats.org/officeDocument/2006/relationships/hyperlink" Target="mailto:contact@wwals.net" TargetMode="External"/></Relationships>
</file>

<file path=ppt/slides/_rels/slide4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3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38.xml"/></Relationships>
</file>

<file path=ppt/slides/_rels/slide4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5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6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7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8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hyperlink" Target="http://www.delawareriverkeeper.org/" TargetMode="External"/><Relationship Id="rId1" Type="http://schemas.openxmlformats.org/officeDocument/2006/relationships/slideLayout" Target="../slideLayouts/slideLayout63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86.xml"/></Relationships>
</file>

<file path=ppt/slides/_rels/slide5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401.xml"/></Relationships>
</file>

<file path=ppt/slides/_rels/slide5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10.xml"/></Relationships>
</file>

<file path=ppt/slides/_rels/slide5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22.xml"/></Relationships>
</file>

<file path=ppt/slides/_rels/slide5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34.xml"/></Relationships>
</file>

<file path=ppt/slides/_rels/slide5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44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5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70.xml"/></Relationships>
</file>

<file path=ppt/slides/_rels/slide5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485.xml"/></Relationships>
</file>

<file path=ppt/slides/_rels/slide5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94.xml"/></Relationships>
</file>

<file path=ppt/slides/_rels/slide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jpeg"/></Relationships>
</file>

<file path=ppt/slides/_rels/slide6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509.xml"/></Relationships>
</file>

<file path=ppt/slides/_rels/slide61.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518.xml"/></Relationships>
</file>

<file path=ppt/slides/_rels/slide6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53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42.xml"/></Relationships>
</file>

<file path=ppt/slides/_rels/slide6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554.xml"/></Relationships>
</file>

<file path=ppt/slides/_rels/slide6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66.xml"/></Relationships>
</file>

<file path=ppt/slides/_rels/slide6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581.xml"/></Relationships>
</file>

<file path=ppt/slides/_rels/slide6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59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2.xml"/></Relationships>
</file>

<file path=ppt/slides/_rels/slide69.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614.xml"/></Relationships>
</file>

<file path=ppt/slides/_rels/slide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9.jpg"/><Relationship Id="rId1" Type="http://schemas.openxmlformats.org/officeDocument/2006/relationships/slideLayout" Target="../slideLayouts/slideLayout632.xml"/></Relationships>
</file>

<file path=ppt/slides/_rels/slide71.xml.rels><?xml version="1.0" encoding="UTF-8" standalone="yes"?>
<Relationships xmlns="http://schemas.openxmlformats.org/package/2006/relationships"><Relationship Id="rId3" Type="http://schemas.openxmlformats.org/officeDocument/2006/relationships/hyperlink" Target="http://www.flushthetpp.org/" TargetMode="External"/><Relationship Id="rId2" Type="http://schemas.openxmlformats.org/officeDocument/2006/relationships/hyperlink" Target="http://www.popularresistance.org/" TargetMode="External"/><Relationship Id="rId1" Type="http://schemas.openxmlformats.org/officeDocument/2006/relationships/slideLayout" Target="../slideLayouts/slideLayout253.xml"/><Relationship Id="rId4" Type="http://schemas.openxmlformats.org/officeDocument/2006/relationships/image" Target="../media/image51.jpeg"/></Relationships>
</file>

<file path=ppt/slides/_rels/slide7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04.xml"/></Relationships>
</file>

<file path=ppt/slides/_rels/slide7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15.xml"/></Relationships>
</file>

<file path=ppt/slides/_rels/slide74.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26.xml"/></Relationships>
</file>

<file path=ppt/slides/_rels/slide7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37.xml"/></Relationships>
</file>

<file path=ppt/slides/_rels/slide76.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63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8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0.xml"/></Relationships>
</file>

<file path=ppt/slides/_rels/slide82.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97.xml"/></Relationships>
</file>

<file path=ppt/slides/_rels/slide83.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112.xml"/></Relationships>
</file>

<file path=ppt/slides/_rels/slide84.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127.xml"/></Relationships>
</file>

<file path=ppt/slides/_rels/slide85.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142.xml"/></Relationships>
</file>

<file path=ppt/slides/_rels/slide8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57.xml"/></Relationships>
</file>

<file path=ppt/slides/_rels/slide8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72.xml"/></Relationships>
</file>

<file path=ppt/slides/_rels/slide8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9.xml"/><Relationship Id="rId1" Type="http://schemas.openxmlformats.org/officeDocument/2006/relationships/slideLayout" Target="../slideLayouts/slideLayout185.xml"/></Relationships>
</file>

<file path=ppt/slides/_rels/slide8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0.xml"/><Relationship Id="rId1" Type="http://schemas.openxmlformats.org/officeDocument/2006/relationships/slideLayout" Target="../slideLayouts/slideLayout20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1.jpeg"/><Relationship Id="rId1" Type="http://schemas.openxmlformats.org/officeDocument/2006/relationships/slideLayout" Target="../slideLayouts/slideLayout194.xml"/></Relationships>
</file>

<file path=ppt/slides/_rels/slide91.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image" Target="../media/image66.png"/><Relationship Id="rId1" Type="http://schemas.openxmlformats.org/officeDocument/2006/relationships/slideLayout" Target="../slideLayouts/slideLayout632.xml"/></Relationships>
</file>

<file path=ppt/slides/_rels/slide9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632.xml"/></Relationships>
</file>

<file path=ppt/slides/_rels/slide93.xml.rels><?xml version="1.0" encoding="UTF-8" standalone="yes"?>
<Relationships xmlns="http://schemas.openxmlformats.org/package/2006/relationships"><Relationship Id="rId3" Type="http://schemas.openxmlformats.org/officeDocument/2006/relationships/hyperlink" Target="https://morningconsult.com/alert/administration-working-with-congress-on-language-to-implement-tpp-ambassador-says/" TargetMode="External"/><Relationship Id="rId2" Type="http://schemas.openxmlformats.org/officeDocument/2006/relationships/image" Target="../media/image69.jpg"/><Relationship Id="rId1" Type="http://schemas.openxmlformats.org/officeDocument/2006/relationships/slideLayout" Target="../slideLayouts/slideLayout637.xml"/><Relationship Id="rId4" Type="http://schemas.openxmlformats.org/officeDocument/2006/relationships/image" Target="../media/image70.jpg"/></Relationships>
</file>

<file path=ppt/slides/_rels/slide94.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image" Target="../media/image71.jpg"/><Relationship Id="rId1" Type="http://schemas.openxmlformats.org/officeDocument/2006/relationships/slideLayout" Target="../slideLayouts/slideLayout649.xml"/><Relationship Id="rId5" Type="http://schemas.openxmlformats.org/officeDocument/2006/relationships/image" Target="../media/image73.png"/><Relationship Id="rId4" Type="http://schemas.openxmlformats.org/officeDocument/2006/relationships/hyperlink" Target="https://www.washingtonpost.com/news/powerpost/wp/2016/07/12/obamas-trade-agenda-losing-critical-support-as-mcconnell-calls-tpp-passage-unlikely/" TargetMode="External"/></Relationships>
</file>

<file path=ppt/slides/_rels/slide95.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g"/><Relationship Id="rId1" Type="http://schemas.openxmlformats.org/officeDocument/2006/relationships/slideLayout" Target="../slideLayouts/slideLayout660.xml"/><Relationship Id="rId4" Type="http://schemas.openxmlformats.org/officeDocument/2006/relationships/hyperlink" Target="http://abcnews.go.com/Politics/mike-pence-walks-back-prior-positions-stand-trump/story?id=40633445" TargetMode="External"/></Relationships>
</file>

<file path=ppt/slides/_rels/slide96.xml.rels><?xml version="1.0" encoding="UTF-8" standalone="yes"?>
<Relationships xmlns="http://schemas.openxmlformats.org/package/2006/relationships"><Relationship Id="rId3" Type="http://schemas.openxmlformats.org/officeDocument/2006/relationships/hyperlink" Target="http://www.independent.co.uk/news/business/news/ttip-eu-referendum-brexit-leave-uk-powerless-trade-a7095846.html" TargetMode="External"/><Relationship Id="rId2" Type="http://schemas.openxmlformats.org/officeDocument/2006/relationships/image" Target="../media/image76.jpeg"/><Relationship Id="rId1" Type="http://schemas.openxmlformats.org/officeDocument/2006/relationships/slideLayout" Target="../slideLayouts/slideLayout671.xml"/><Relationship Id="rId6" Type="http://schemas.openxmlformats.org/officeDocument/2006/relationships/image" Target="../media/image77.jpeg"/><Relationship Id="rId5" Type="http://schemas.openxmlformats.org/officeDocument/2006/relationships/hyperlink" Target="http://www.express.co.uk/news/world/690046/European-Union-America-US-cools-TTIP-deal-Donald-Tusk-insults-China-Brexit-trade" TargetMode="External"/><Relationship Id="rId4" Type="http://schemas.openxmlformats.org/officeDocument/2006/relationships/hyperlink" Target="https://www.chathamhouse.org/expert/comment/brexit-clouds-ttip-negotiations-may-not-scupper-deal" TargetMode="External"/></Relationships>
</file>

<file path=ppt/slides/_rels/slide97.xml.rels><?xml version="1.0" encoding="UTF-8" standalone="yes"?>
<Relationships xmlns="http://schemas.openxmlformats.org/package/2006/relationships"><Relationship Id="rId3" Type="http://schemas.openxmlformats.org/officeDocument/2006/relationships/hyperlink" Target="https://www.rt.com/news/348499-valls-france-eu-ttip/" TargetMode="External"/><Relationship Id="rId2" Type="http://schemas.openxmlformats.org/officeDocument/2006/relationships/image" Target="../media/image78.jpg"/><Relationship Id="rId1" Type="http://schemas.openxmlformats.org/officeDocument/2006/relationships/slideLayout" Target="../slideLayouts/slideLayout682.xml"/><Relationship Id="rId5" Type="http://schemas.openxmlformats.org/officeDocument/2006/relationships/image" Target="../media/image79.jpeg"/><Relationship Id="rId4" Type="http://schemas.openxmlformats.org/officeDocument/2006/relationships/hyperlink" Target="http://www.independent.co.uk/news/business/news/ttip-eu-referendum-brexit-leave-uk-powerless-trade-a7095846.html" TargetMode="External"/></Relationships>
</file>

<file path=ppt/slides/_rels/slide98.xml.rels><?xml version="1.0" encoding="UTF-8" standalone="yes"?>
<Relationships xmlns="http://schemas.openxmlformats.org/package/2006/relationships"><Relationship Id="rId3" Type="http://schemas.openxmlformats.org/officeDocument/2006/relationships/image" Target="../media/image81.jpg"/><Relationship Id="rId7" Type="http://schemas.openxmlformats.org/officeDocument/2006/relationships/hyperlink" Target="http://ttipgameover.net/" TargetMode="External"/><Relationship Id="rId2" Type="http://schemas.openxmlformats.org/officeDocument/2006/relationships/image" Target="../media/image80.jpg"/><Relationship Id="rId1" Type="http://schemas.openxmlformats.org/officeDocument/2006/relationships/slideLayout" Target="../slideLayouts/slideLayout693.xml"/><Relationship Id="rId6" Type="http://schemas.openxmlformats.org/officeDocument/2006/relationships/hyperlink" Target="http://www.andereuropa.org/ttip-onderhandelingen-in-brussel-luid-en-ludiek-verzet/" TargetMode="External"/><Relationship Id="rId5" Type="http://schemas.openxmlformats.org/officeDocument/2006/relationships/image" Target="../media/image82.jpeg"/><Relationship Id="rId4" Type="http://schemas.openxmlformats.org/officeDocument/2006/relationships/hyperlink" Target="http://www.politico.eu/pro/eu-will-propose-joint-regulatory-body-in-ttip-talks/" TargetMode="External"/></Relationships>
</file>

<file path=ppt/slides/_rels/slide99.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hyperlink" Target="http://www.flushthetpp.org/commission-rejects-meps-request-for-full-ban-on-ratchet-and-standstill-clauses-in-tisa/" TargetMode="External"/><Relationship Id="rId1" Type="http://schemas.openxmlformats.org/officeDocument/2006/relationships/slideLayout" Target="../slideLayouts/slideLayout70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71723" y="2221057"/>
            <a:ext cx="6653285" cy="415498"/>
          </a:xfrm>
          <a:prstGeom prst="rect">
            <a:avLst/>
          </a:prstGeom>
          <a:noFill/>
        </p:spPr>
        <p:txBody>
          <a:bodyPr wrap="square" rtlCol="0">
            <a:spAutoFit/>
          </a:bodyPr>
          <a:lstStyle/>
          <a:p>
            <a:pPr algn="ctr"/>
            <a:r>
              <a:rPr lang="en-US" sz="2100" b="1" dirty="0">
                <a:solidFill>
                  <a:schemeClr val="bg1"/>
                </a:solidFill>
              </a:rPr>
              <a:t>Free Trade and Pipelines or Clean Energy Revolution?</a:t>
            </a:r>
          </a:p>
        </p:txBody>
      </p:sp>
      <p:sp>
        <p:nvSpPr>
          <p:cNvPr id="4" name="TextBox 3"/>
          <p:cNvSpPr txBox="1"/>
          <p:nvPr/>
        </p:nvSpPr>
        <p:spPr>
          <a:xfrm>
            <a:off x="3291393" y="4029339"/>
            <a:ext cx="6233615" cy="1477328"/>
          </a:xfrm>
          <a:prstGeom prst="rect">
            <a:avLst/>
          </a:prstGeom>
          <a:noFill/>
        </p:spPr>
        <p:txBody>
          <a:bodyPr wrap="square" rtlCol="0">
            <a:spAutoFit/>
          </a:bodyPr>
          <a:lstStyle/>
          <a:p>
            <a:pPr algn="ctr"/>
            <a:r>
              <a:rPr lang="en-US" b="1" dirty="0">
                <a:solidFill>
                  <a:schemeClr val="bg1"/>
                </a:solidFill>
              </a:rPr>
              <a:t>Guest speakers: </a:t>
            </a:r>
          </a:p>
          <a:p>
            <a:pPr algn="ctr"/>
            <a:r>
              <a:rPr lang="en-US" b="1" dirty="0">
                <a:solidFill>
                  <a:schemeClr val="bg1"/>
                </a:solidFill>
              </a:rPr>
              <a:t>Maya K van John S. Quarterman-President WWALS Watershed Coalition</a:t>
            </a:r>
          </a:p>
          <a:p>
            <a:pPr algn="ctr"/>
            <a:r>
              <a:rPr lang="en-US" b="1" dirty="0">
                <a:solidFill>
                  <a:schemeClr val="bg1"/>
                </a:solidFill>
              </a:rPr>
              <a:t>Dr. Margaret Flowers-Popular Resistance / Flush the TPP</a:t>
            </a:r>
          </a:p>
          <a:p>
            <a:pPr algn="ctr"/>
            <a:r>
              <a:rPr lang="en-US" b="1" dirty="0">
                <a:solidFill>
                  <a:schemeClr val="bg1"/>
                </a:solidFill>
              </a:rPr>
              <a:t>Patrick Woodall / Food and Water Watch</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933450"/>
            <a:ext cx="8948840" cy="5334000"/>
          </a:xfrm>
          <a:prstGeom prst="rect">
            <a:avLst/>
          </a:prstGeom>
        </p:spPr>
      </p:pic>
    </p:spTree>
    <p:extLst>
      <p:ext uri="{BB962C8B-B14F-4D97-AF65-F5344CB8AC3E}">
        <p14:creationId xmlns:p14="http://schemas.microsoft.com/office/powerpoint/2010/main" val="28594445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2"/>
          <p:cNvSpPr>
            <a:spLocks noGrp="1"/>
          </p:cNvSpPr>
          <p:nvPr>
            <p:ph idx="1"/>
          </p:nvPr>
        </p:nvSpPr>
        <p:spPr>
          <a:xfrm>
            <a:off x="2567195" y="1221883"/>
            <a:ext cx="6597203" cy="3856418"/>
          </a:xfrm>
        </p:spPr>
        <p:txBody>
          <a:bodyPr/>
          <a:lstStyle/>
          <a:p>
            <a:pPr marL="0" indent="0">
              <a:buNone/>
            </a:pPr>
            <a:r>
              <a:rPr lang="en-US" altLang="en-US" sz="2800" b="1" dirty="0">
                <a:solidFill>
                  <a:schemeClr val="accent6">
                    <a:lumMod val="75000"/>
                  </a:schemeClr>
                </a:solidFill>
                <a:ea typeface="ＭＳ Ｐゴシック" charset="-128"/>
              </a:rPr>
              <a:t>How TPP Results in Increased LNG Exports</a:t>
            </a:r>
          </a:p>
          <a:p>
            <a:pPr marL="0" indent="0">
              <a:buNone/>
            </a:pPr>
            <a:endParaRPr lang="en-US" altLang="en-US" sz="2800" b="1" dirty="0">
              <a:solidFill>
                <a:srgbClr val="FAC090"/>
              </a:solidFill>
              <a:ea typeface="ＭＳ Ｐゴシック" charset="-128"/>
            </a:endParaRPr>
          </a:p>
          <a:p>
            <a:pPr marL="0" indent="0">
              <a:buNone/>
            </a:pPr>
            <a:r>
              <a:rPr lang="en-US" altLang="en-US" sz="2800" b="1" dirty="0">
                <a:solidFill>
                  <a:srgbClr val="FAC090"/>
                </a:solidFill>
                <a:ea typeface="ＭＳ Ｐゴシック" charset="-128"/>
              </a:rPr>
              <a:t>Natural Gas Act (15 U.S.C. § 717b) prohibits the import or export of natural gas, including liquefied natural gas (LNG), to or from any foreign country without receiving prior </a:t>
            </a:r>
            <a:r>
              <a:rPr lang="en-US" altLang="en-US" sz="2800" b="1" dirty="0">
                <a:solidFill>
                  <a:schemeClr val="accent4">
                    <a:lumMod val="40000"/>
                    <a:lumOff val="60000"/>
                  </a:schemeClr>
                </a:solidFill>
                <a:ea typeface="ＭＳ Ｐゴシック" charset="-128"/>
              </a:rPr>
              <a:t>approval from the U.S. Department of Energy (DOE). </a:t>
            </a:r>
          </a:p>
        </p:txBody>
      </p:sp>
    </p:spTree>
    <p:extLst>
      <p:ext uri="{BB962C8B-B14F-4D97-AF65-F5344CB8AC3E}">
        <p14:creationId xmlns:p14="http://schemas.microsoft.com/office/powerpoint/2010/main" val="428542365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8467" y="2155408"/>
            <a:ext cx="3658405" cy="2308324"/>
          </a:xfrm>
          <a:prstGeom prst="rect">
            <a:avLst/>
          </a:prstGeom>
          <a:noFill/>
        </p:spPr>
        <p:txBody>
          <a:bodyPr wrap="square" rtlCol="0">
            <a:spAutoFit/>
          </a:bodyPr>
          <a:lstStyle/>
          <a:p>
            <a:r>
              <a:rPr lang="en-US" b="1" dirty="0"/>
              <a:t>Nina Macapinlac is an activist with BAYAN USA, an alliance of 20 progressive Filipino organizations in the United States. </a:t>
            </a:r>
          </a:p>
          <a:p>
            <a:r>
              <a:rPr lang="en-US" b="1" dirty="0"/>
              <a:t>Bayan USA is the overseas chapter of BAYAN in the Philippines which is fighting for the national liberation of the Philippines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7935" y="1718015"/>
            <a:ext cx="3068993" cy="2490964"/>
          </a:xfrm>
          <a:prstGeom prst="rect">
            <a:avLst/>
          </a:prstGeom>
        </p:spPr>
      </p:pic>
      <p:sp>
        <p:nvSpPr>
          <p:cNvPr id="3" name="TextBox 2"/>
          <p:cNvSpPr txBox="1"/>
          <p:nvPr/>
        </p:nvSpPr>
        <p:spPr>
          <a:xfrm>
            <a:off x="2548466" y="1521805"/>
            <a:ext cx="2518013" cy="415498"/>
          </a:xfrm>
          <a:prstGeom prst="rect">
            <a:avLst/>
          </a:prstGeom>
          <a:noFill/>
        </p:spPr>
        <p:txBody>
          <a:bodyPr wrap="square" rtlCol="0">
            <a:spAutoFit/>
          </a:bodyPr>
          <a:lstStyle/>
          <a:p>
            <a:r>
              <a:rPr lang="en-US" sz="2100" b="1" dirty="0"/>
              <a:t>Nina Macapinlac</a:t>
            </a:r>
          </a:p>
        </p:txBody>
      </p:sp>
    </p:spTree>
    <p:extLst>
      <p:ext uri="{BB962C8B-B14F-4D97-AF65-F5344CB8AC3E}">
        <p14:creationId xmlns:p14="http://schemas.microsoft.com/office/powerpoint/2010/main" val="125758236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7000" y="1495431"/>
            <a:ext cx="6858000" cy="3857625"/>
          </a:xfrm>
          <a:prstGeom prst="rect">
            <a:avLst/>
          </a:prstGeom>
        </p:spPr>
      </p:pic>
    </p:spTree>
    <p:extLst>
      <p:ext uri="{BB962C8B-B14F-4D97-AF65-F5344CB8AC3E}">
        <p14:creationId xmlns:p14="http://schemas.microsoft.com/office/powerpoint/2010/main" val="274323544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3692655_1143927365630053_5047719206940565932_n.jpg"/>
          <p:cNvPicPr>
            <a:picLocks noChangeAspect="1"/>
          </p:cNvPicPr>
          <p:nvPr/>
        </p:nvPicPr>
        <p:blipFill rotWithShape="1">
          <a:blip r:embed="rId2">
            <a:extLst>
              <a:ext uri="{28A0092B-C50C-407E-A947-70E740481C1C}">
                <a14:useLocalDpi xmlns:a14="http://schemas.microsoft.com/office/drawing/2010/main" val="0"/>
              </a:ext>
            </a:extLst>
          </a:blip>
          <a:srcRect l="5903" t="18287" r="23264"/>
          <a:stretch/>
        </p:blipFill>
        <p:spPr>
          <a:xfrm>
            <a:off x="2038350" y="1071564"/>
            <a:ext cx="4462471" cy="3860911"/>
          </a:xfrm>
          <a:prstGeom prst="rect">
            <a:avLst/>
          </a:prstGeom>
        </p:spPr>
      </p:pic>
      <p:pic>
        <p:nvPicPr>
          <p:cNvPr id="5" name="Picture 4" descr="13680911_1143927395630050_4321511630237214946_n.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002" y="2899179"/>
            <a:ext cx="4440227" cy="3330171"/>
          </a:xfrm>
          <a:prstGeom prst="rect">
            <a:avLst/>
          </a:prstGeom>
        </p:spPr>
      </p:pic>
    </p:spTree>
    <p:extLst>
      <p:ext uri="{BB962C8B-B14F-4D97-AF65-F5344CB8AC3E}">
        <p14:creationId xmlns:p14="http://schemas.microsoft.com/office/powerpoint/2010/main" val="319407671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9950" y="645012"/>
            <a:ext cx="6172200" cy="615553"/>
          </a:xfrm>
        </p:spPr>
        <p:txBody>
          <a:bodyPr/>
          <a:lstStyle/>
          <a:p>
            <a:r>
              <a:rPr lang="en-US" b="1" dirty="0"/>
              <a:t>NEXT STEPS</a:t>
            </a:r>
          </a:p>
        </p:txBody>
      </p:sp>
      <p:pic>
        <p:nvPicPr>
          <p:cNvPr id="3" name="Picture 2" descr="Screen Shot 2015-09-29 at 12.17.1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8850" y="1441283"/>
            <a:ext cx="3021809" cy="1757249"/>
          </a:xfrm>
          <a:prstGeom prst="rect">
            <a:avLst/>
          </a:prstGeom>
        </p:spPr>
      </p:pic>
      <p:pic>
        <p:nvPicPr>
          <p:cNvPr id="4" name="Picture 3" descr="Screen Shot 2016-07-17 at 6.21.0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4081" y="1895474"/>
            <a:ext cx="4307338" cy="3952875"/>
          </a:xfrm>
          <a:prstGeom prst="rect">
            <a:avLst/>
          </a:prstGeom>
        </p:spPr>
      </p:pic>
      <p:pic>
        <p:nvPicPr>
          <p:cNvPr id="6" name="Picture 5" descr="IPCM.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05100" y="3559968"/>
            <a:ext cx="2533649" cy="2533649"/>
          </a:xfrm>
          <a:prstGeom prst="rect">
            <a:avLst/>
          </a:prstGeom>
        </p:spPr>
      </p:pic>
    </p:spTree>
    <p:extLst>
      <p:ext uri="{BB962C8B-B14F-4D97-AF65-F5344CB8AC3E}">
        <p14:creationId xmlns:p14="http://schemas.microsoft.com/office/powerpoint/2010/main" val="245241317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8486" y="472688"/>
            <a:ext cx="6115042" cy="615553"/>
          </a:xfrm>
        </p:spPr>
        <p:txBody>
          <a:bodyPr>
            <a:noAutofit/>
          </a:bodyPr>
          <a:lstStyle/>
          <a:p>
            <a:r>
              <a:rPr lang="en-US" sz="3600" b="1" dirty="0"/>
              <a:t>NEXT STEPS</a:t>
            </a:r>
          </a:p>
        </p:txBody>
      </p:sp>
      <p:pic>
        <p:nvPicPr>
          <p:cNvPr id="5" name="Picture 4" descr="SONA NG BAYAN 2016 FB BANNE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57333" y="1316841"/>
            <a:ext cx="9277349" cy="4939908"/>
          </a:xfrm>
          <a:prstGeom prst="rect">
            <a:avLst/>
          </a:prstGeom>
        </p:spPr>
      </p:pic>
    </p:spTree>
    <p:extLst>
      <p:ext uri="{BB962C8B-B14F-4D97-AF65-F5344CB8AC3E}">
        <p14:creationId xmlns:p14="http://schemas.microsoft.com/office/powerpoint/2010/main" val="182667929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76250" y="552955"/>
            <a:ext cx="8324850" cy="646331"/>
          </a:xfrm>
          <a:prstGeom prst="rect">
            <a:avLst/>
          </a:prstGeom>
          <a:noFill/>
        </p:spPr>
        <p:txBody>
          <a:bodyPr wrap="square" rtlCol="0">
            <a:spAutoFit/>
          </a:bodyPr>
          <a:lstStyle/>
          <a:p>
            <a:pPr algn="ctr"/>
            <a:r>
              <a:rPr lang="en-US" sz="3600" b="1" dirty="0"/>
              <a:t>Tell the DNC to Flush the TPP in Orlando</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8813" y="2826417"/>
            <a:ext cx="4998337" cy="316304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125" y="2029284"/>
            <a:ext cx="5706437" cy="3247566"/>
          </a:xfrm>
          <a:prstGeom prst="rect">
            <a:avLst/>
          </a:prstGeom>
        </p:spPr>
      </p:pic>
      <p:sp>
        <p:nvSpPr>
          <p:cNvPr id="7" name="TextBox 6"/>
          <p:cNvSpPr txBox="1"/>
          <p:nvPr/>
        </p:nvSpPr>
        <p:spPr>
          <a:xfrm>
            <a:off x="1364089" y="1352509"/>
            <a:ext cx="7901457" cy="523220"/>
          </a:xfrm>
          <a:prstGeom prst="rect">
            <a:avLst/>
          </a:prstGeom>
          <a:noFill/>
        </p:spPr>
        <p:txBody>
          <a:bodyPr wrap="square" rtlCol="0">
            <a:spAutoFit/>
          </a:bodyPr>
          <a:lstStyle/>
          <a:p>
            <a:pPr algn="ctr"/>
            <a:r>
              <a:rPr lang="en-US" sz="2800" dirty="0"/>
              <a:t>Protest at the Staged Platform Committee July 8-9</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65546" y="973260"/>
            <a:ext cx="1390918" cy="1546046"/>
          </a:xfrm>
          <a:prstGeom prst="rect">
            <a:avLst/>
          </a:prstGeom>
        </p:spPr>
      </p:pic>
    </p:spTree>
    <p:extLst>
      <p:ext uri="{BB962C8B-B14F-4D97-AF65-F5344CB8AC3E}">
        <p14:creationId xmlns:p14="http://schemas.microsoft.com/office/powerpoint/2010/main" val="62748529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0301" y="1642630"/>
            <a:ext cx="10508651" cy="3977120"/>
          </a:xfrm>
          <a:prstGeom prst="rect">
            <a:avLst/>
          </a:prstGeom>
        </p:spPr>
      </p:pic>
      <p:sp>
        <p:nvSpPr>
          <p:cNvPr id="2" name="TextBox 1"/>
          <p:cNvSpPr txBox="1"/>
          <p:nvPr/>
        </p:nvSpPr>
        <p:spPr>
          <a:xfrm>
            <a:off x="2754004" y="908679"/>
            <a:ext cx="6770996" cy="507831"/>
          </a:xfrm>
          <a:prstGeom prst="rect">
            <a:avLst/>
          </a:prstGeom>
          <a:noFill/>
        </p:spPr>
        <p:txBody>
          <a:bodyPr wrap="square" rtlCol="0">
            <a:spAutoFit/>
          </a:bodyPr>
          <a:lstStyle/>
          <a:p>
            <a:pPr algn="ctr"/>
            <a:r>
              <a:rPr lang="en-US" sz="2700" b="1" dirty="0">
                <a:solidFill>
                  <a:schemeClr val="bg1"/>
                </a:solidFill>
              </a:rPr>
              <a:t>Trade Justice Alliance Future Webinars</a:t>
            </a:r>
          </a:p>
        </p:txBody>
      </p:sp>
      <p:sp>
        <p:nvSpPr>
          <p:cNvPr id="3" name="TextBox 2"/>
          <p:cNvSpPr txBox="1"/>
          <p:nvPr/>
        </p:nvSpPr>
        <p:spPr>
          <a:xfrm>
            <a:off x="1809750" y="908679"/>
            <a:ext cx="7166324" cy="584775"/>
          </a:xfrm>
          <a:prstGeom prst="rect">
            <a:avLst/>
          </a:prstGeom>
          <a:noFill/>
        </p:spPr>
        <p:txBody>
          <a:bodyPr wrap="square" rtlCol="0">
            <a:spAutoFit/>
          </a:bodyPr>
          <a:lstStyle/>
          <a:p>
            <a:r>
              <a:rPr lang="en-US" sz="3200" b="1" dirty="0"/>
              <a:t>Trade Justice Alliance Future Webinars</a:t>
            </a:r>
          </a:p>
        </p:txBody>
      </p:sp>
    </p:spTree>
    <p:extLst>
      <p:ext uri="{BB962C8B-B14F-4D97-AF65-F5344CB8AC3E}">
        <p14:creationId xmlns:p14="http://schemas.microsoft.com/office/powerpoint/2010/main" val="171565424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852339" y="2117847"/>
            <a:ext cx="1218873" cy="1219628"/>
          </a:xfrm>
          <a:prstGeom prst="rect">
            <a:avLst/>
          </a:prstGeom>
        </p:spPr>
      </p:pic>
      <p:sp>
        <p:nvSpPr>
          <p:cNvPr id="4" name="TextBox 3"/>
          <p:cNvSpPr txBox="1"/>
          <p:nvPr/>
        </p:nvSpPr>
        <p:spPr>
          <a:xfrm>
            <a:off x="6621130" y="3303440"/>
            <a:ext cx="1397190" cy="248209"/>
          </a:xfrm>
          <a:prstGeom prst="rect">
            <a:avLst/>
          </a:prstGeom>
          <a:noFill/>
        </p:spPr>
        <p:txBody>
          <a:bodyPr wrap="square" rtlCol="0">
            <a:spAutoFit/>
          </a:bodyPr>
          <a:lstStyle/>
          <a:p>
            <a:pPr algn="ctr"/>
            <a:r>
              <a:rPr lang="en-US" sz="1013" dirty="0">
                <a:solidFill>
                  <a:srgbClr val="002060"/>
                </a:solidFill>
              </a:rPr>
              <a:t>Tom Hocking</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85020" y="3566389"/>
            <a:ext cx="1164707" cy="1319479"/>
          </a:xfrm>
          <a:prstGeom prst="rect">
            <a:avLst/>
          </a:prstGeom>
        </p:spPr>
      </p:pic>
      <p:sp>
        <p:nvSpPr>
          <p:cNvPr id="6" name="TextBox 5"/>
          <p:cNvSpPr txBox="1"/>
          <p:nvPr/>
        </p:nvSpPr>
        <p:spPr>
          <a:xfrm>
            <a:off x="2777022" y="4914821"/>
            <a:ext cx="1301963" cy="248209"/>
          </a:xfrm>
          <a:prstGeom prst="rect">
            <a:avLst/>
          </a:prstGeom>
          <a:noFill/>
        </p:spPr>
        <p:txBody>
          <a:bodyPr wrap="square" rtlCol="0">
            <a:spAutoFit/>
          </a:bodyPr>
          <a:lstStyle/>
          <a:p>
            <a:pPr algn="ctr"/>
            <a:r>
              <a:rPr lang="en-US" sz="1013" dirty="0">
                <a:solidFill>
                  <a:srgbClr val="002060"/>
                </a:solidFill>
              </a:rPr>
              <a:t>Kerri Marks</a:t>
            </a:r>
          </a:p>
        </p:txBody>
      </p:sp>
      <p:pic>
        <p:nvPicPr>
          <p:cNvPr id="7" name="Picture 6"/>
          <p:cNvPicPr>
            <a:picLocks noChangeAspect="1"/>
          </p:cNvPicPr>
          <p:nvPr/>
        </p:nvPicPr>
        <p:blipFill>
          <a:blip r:embed="rId4"/>
          <a:stretch>
            <a:fillRect/>
          </a:stretch>
        </p:blipFill>
        <p:spPr>
          <a:xfrm>
            <a:off x="4155118" y="2108273"/>
            <a:ext cx="1075490" cy="1222148"/>
          </a:xfrm>
          <a:prstGeom prst="rect">
            <a:avLst/>
          </a:prstGeom>
          <a:effectLst/>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55128" y="3548809"/>
            <a:ext cx="1120859" cy="1354639"/>
          </a:xfrm>
          <a:prstGeom prst="rect">
            <a:avLst/>
          </a:prstGeom>
        </p:spPr>
      </p:pic>
      <p:sp>
        <p:nvSpPr>
          <p:cNvPr id="9" name="TextBox 8"/>
          <p:cNvSpPr txBox="1"/>
          <p:nvPr/>
        </p:nvSpPr>
        <p:spPr>
          <a:xfrm>
            <a:off x="4077695" y="3305118"/>
            <a:ext cx="1199137" cy="248209"/>
          </a:xfrm>
          <a:prstGeom prst="rect">
            <a:avLst/>
          </a:prstGeom>
          <a:noFill/>
        </p:spPr>
        <p:txBody>
          <a:bodyPr wrap="square" rtlCol="0">
            <a:spAutoFit/>
          </a:bodyPr>
          <a:lstStyle/>
          <a:p>
            <a:pPr algn="ctr"/>
            <a:r>
              <a:rPr lang="en-US" sz="1013" dirty="0">
                <a:solidFill>
                  <a:srgbClr val="002060"/>
                </a:solidFill>
              </a:rPr>
              <a:t>Celeste Drake</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17672" y="2116162"/>
            <a:ext cx="1224726" cy="1224726"/>
          </a:xfrm>
          <a:prstGeom prst="rect">
            <a:avLst/>
          </a:prstGeom>
        </p:spPr>
      </p:pic>
      <p:sp>
        <p:nvSpPr>
          <p:cNvPr id="11" name="TextBox 10"/>
          <p:cNvSpPr txBox="1"/>
          <p:nvPr/>
        </p:nvSpPr>
        <p:spPr>
          <a:xfrm>
            <a:off x="5367367" y="3299184"/>
            <a:ext cx="1290025" cy="248209"/>
          </a:xfrm>
          <a:prstGeom prst="rect">
            <a:avLst/>
          </a:prstGeom>
          <a:noFill/>
        </p:spPr>
        <p:txBody>
          <a:bodyPr wrap="square" rtlCol="0">
            <a:spAutoFit/>
          </a:bodyPr>
          <a:lstStyle/>
          <a:p>
            <a:pPr algn="ctr"/>
            <a:r>
              <a:rPr lang="en-US" sz="1013" dirty="0">
                <a:solidFill>
                  <a:srgbClr val="002060"/>
                </a:solidFill>
              </a:rPr>
              <a:t>Linda Brewster</a:t>
            </a:r>
          </a:p>
        </p:txBody>
      </p:sp>
      <p:sp>
        <p:nvSpPr>
          <p:cNvPr id="13" name="TextBox 12"/>
          <p:cNvSpPr txBox="1"/>
          <p:nvPr/>
        </p:nvSpPr>
        <p:spPr>
          <a:xfrm>
            <a:off x="4168239" y="4896872"/>
            <a:ext cx="1107740" cy="248209"/>
          </a:xfrm>
          <a:prstGeom prst="rect">
            <a:avLst/>
          </a:prstGeom>
          <a:noFill/>
        </p:spPr>
        <p:txBody>
          <a:bodyPr wrap="square" rtlCol="0">
            <a:spAutoFit/>
          </a:bodyPr>
          <a:lstStyle/>
          <a:p>
            <a:r>
              <a:rPr lang="en-US" sz="1013" dirty="0">
                <a:solidFill>
                  <a:srgbClr val="002060"/>
                </a:solidFill>
              </a:rPr>
              <a:t>Harriet Heywood</a:t>
            </a:r>
          </a:p>
        </p:txBody>
      </p:sp>
      <p:pic>
        <p:nvPicPr>
          <p:cNvPr id="14" name="Picture 13" descr="Mara Cohen head shot.jpg"/>
          <p:cNvPicPr>
            <a:picLocks noChangeAspect="1"/>
          </p:cNvPicPr>
          <p:nvPr/>
        </p:nvPicPr>
        <p:blipFill>
          <a:blip r:embed="rId7" cstate="screen">
            <a:extLst>
              <a:ext uri="{28A0092B-C50C-407E-A947-70E740481C1C}">
                <a14:useLocalDpi xmlns:a14="http://schemas.microsoft.com/office/drawing/2010/main"/>
              </a:ext>
            </a:extLst>
          </a:blip>
          <a:srcRect b="-2362"/>
          <a:stretch>
            <a:fillRect/>
          </a:stretch>
        </p:blipFill>
        <p:spPr>
          <a:xfrm>
            <a:off x="6744522" y="3561508"/>
            <a:ext cx="1150421" cy="1346103"/>
          </a:xfrm>
          <a:prstGeom prst="rect">
            <a:avLst/>
          </a:prstGeom>
        </p:spPr>
      </p:pic>
      <p:sp>
        <p:nvSpPr>
          <p:cNvPr id="15" name="TextBox 14"/>
          <p:cNvSpPr txBox="1"/>
          <p:nvPr/>
        </p:nvSpPr>
        <p:spPr>
          <a:xfrm>
            <a:off x="6744515" y="4885862"/>
            <a:ext cx="1134738" cy="248209"/>
          </a:xfrm>
          <a:prstGeom prst="rect">
            <a:avLst/>
          </a:prstGeom>
          <a:noFill/>
        </p:spPr>
        <p:txBody>
          <a:bodyPr wrap="square" rtlCol="0">
            <a:spAutoFit/>
          </a:bodyPr>
          <a:lstStyle/>
          <a:p>
            <a:pPr algn="ctr"/>
            <a:r>
              <a:rPr lang="en-US" sz="1013" dirty="0">
                <a:solidFill>
                  <a:srgbClr val="002060"/>
                </a:solidFill>
              </a:rPr>
              <a:t>Lisa Oldendorp</a:t>
            </a:r>
          </a:p>
        </p:txBody>
      </p:sp>
      <p:pic>
        <p:nvPicPr>
          <p:cNvPr id="16" name="Picture 1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196642" y="2116174"/>
            <a:ext cx="1194790" cy="1214257"/>
          </a:xfrm>
          <a:prstGeom prst="rect">
            <a:avLst/>
          </a:prstGeom>
        </p:spPr>
      </p:pic>
      <p:sp>
        <p:nvSpPr>
          <p:cNvPr id="17" name="TextBox 16"/>
          <p:cNvSpPr txBox="1"/>
          <p:nvPr/>
        </p:nvSpPr>
        <p:spPr>
          <a:xfrm>
            <a:off x="8160393" y="3328034"/>
            <a:ext cx="1213205" cy="248209"/>
          </a:xfrm>
          <a:prstGeom prst="rect">
            <a:avLst/>
          </a:prstGeom>
          <a:noFill/>
        </p:spPr>
        <p:txBody>
          <a:bodyPr wrap="square" rtlCol="0">
            <a:spAutoFit/>
          </a:bodyPr>
          <a:lstStyle/>
          <a:p>
            <a:pPr algn="ctr"/>
            <a:r>
              <a:rPr lang="en-US" sz="1013" dirty="0">
                <a:solidFill>
                  <a:srgbClr val="002060"/>
                </a:solidFill>
              </a:rPr>
              <a:t>Mara Cohen</a:t>
            </a:r>
          </a:p>
        </p:txBody>
      </p:sp>
      <p:pic>
        <p:nvPicPr>
          <p:cNvPr id="18" name="Picture 17"/>
          <p:cNvPicPr>
            <a:picLocks noChangeAspect="1"/>
          </p:cNvPicPr>
          <p:nvPr/>
        </p:nvPicPr>
        <p:blipFill>
          <a:blip r:embed="rId9"/>
          <a:stretch>
            <a:fillRect/>
          </a:stretch>
        </p:blipFill>
        <p:spPr>
          <a:xfrm>
            <a:off x="5455982" y="3536684"/>
            <a:ext cx="1165159" cy="1349185"/>
          </a:xfrm>
          <a:prstGeom prst="rect">
            <a:avLst/>
          </a:prstGeom>
        </p:spPr>
      </p:pic>
      <p:sp>
        <p:nvSpPr>
          <p:cNvPr id="19" name="TextBox 18"/>
          <p:cNvSpPr txBox="1"/>
          <p:nvPr/>
        </p:nvSpPr>
        <p:spPr>
          <a:xfrm>
            <a:off x="5378562" y="4896872"/>
            <a:ext cx="1256201" cy="248209"/>
          </a:xfrm>
          <a:prstGeom prst="rect">
            <a:avLst/>
          </a:prstGeom>
          <a:noFill/>
        </p:spPr>
        <p:txBody>
          <a:bodyPr wrap="square" rtlCol="0">
            <a:spAutoFit/>
          </a:bodyPr>
          <a:lstStyle/>
          <a:p>
            <a:pPr algn="ctr"/>
            <a:r>
              <a:rPr lang="en-US" sz="1013" dirty="0">
                <a:solidFill>
                  <a:srgbClr val="002060"/>
                </a:solidFill>
              </a:rPr>
              <a:t>Adam Weissman</a:t>
            </a:r>
          </a:p>
        </p:txBody>
      </p:sp>
      <p:sp>
        <p:nvSpPr>
          <p:cNvPr id="20" name="TextBox 19"/>
          <p:cNvSpPr txBox="1"/>
          <p:nvPr/>
        </p:nvSpPr>
        <p:spPr>
          <a:xfrm>
            <a:off x="2799848" y="1501365"/>
            <a:ext cx="5135024" cy="507831"/>
          </a:xfrm>
          <a:prstGeom prst="rect">
            <a:avLst/>
          </a:prstGeom>
          <a:noFill/>
        </p:spPr>
        <p:txBody>
          <a:bodyPr wrap="square" rtlCol="0">
            <a:spAutoFit/>
          </a:bodyPr>
          <a:lstStyle/>
          <a:p>
            <a:r>
              <a:rPr lang="en-US" sz="2700" b="1" dirty="0">
                <a:solidFill>
                  <a:srgbClr val="002060"/>
                </a:solidFill>
              </a:rPr>
              <a:t>TRADE JUSTICE ALLIANCE TEAM</a:t>
            </a:r>
          </a:p>
        </p:txBody>
      </p:sp>
      <p:pic>
        <p:nvPicPr>
          <p:cNvPr id="21" name="Picture 2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814344" y="2087034"/>
            <a:ext cx="1207283" cy="1219241"/>
          </a:xfrm>
          <a:prstGeom prst="rect">
            <a:avLst/>
          </a:prstGeom>
        </p:spPr>
      </p:pic>
      <p:sp>
        <p:nvSpPr>
          <p:cNvPr id="3" name="TextBox 2"/>
          <p:cNvSpPr txBox="1"/>
          <p:nvPr/>
        </p:nvSpPr>
        <p:spPr>
          <a:xfrm>
            <a:off x="2660473" y="3286649"/>
            <a:ext cx="1207283" cy="248209"/>
          </a:xfrm>
          <a:prstGeom prst="rect">
            <a:avLst/>
          </a:prstGeom>
          <a:noFill/>
        </p:spPr>
        <p:txBody>
          <a:bodyPr wrap="square" rtlCol="0">
            <a:spAutoFit/>
          </a:bodyPr>
          <a:lstStyle/>
          <a:p>
            <a:pPr algn="ctr"/>
            <a:r>
              <a:rPr lang="en-US" sz="1013" dirty="0">
                <a:solidFill>
                  <a:srgbClr val="002060"/>
                </a:solidFill>
              </a:rPr>
              <a:t>Andrea Miller</a:t>
            </a:r>
          </a:p>
        </p:txBody>
      </p:sp>
      <p:sp>
        <p:nvSpPr>
          <p:cNvPr id="12" name="TextBox 11"/>
          <p:cNvSpPr txBox="1"/>
          <p:nvPr/>
        </p:nvSpPr>
        <p:spPr>
          <a:xfrm>
            <a:off x="8122165" y="3628848"/>
            <a:ext cx="1269267" cy="1234953"/>
          </a:xfrm>
          <a:prstGeom prst="rect">
            <a:avLst/>
          </a:prstGeom>
          <a:noFill/>
        </p:spPr>
        <p:txBody>
          <a:bodyPr wrap="square" rtlCol="0">
            <a:spAutoFit/>
          </a:bodyPr>
          <a:lstStyle/>
          <a:p>
            <a:pPr algn="ctr"/>
            <a:r>
              <a:rPr lang="en-US" sz="2475" dirty="0">
                <a:solidFill>
                  <a:srgbClr val="002060"/>
                </a:solidFill>
              </a:rPr>
              <a:t>Your Picture </a:t>
            </a:r>
          </a:p>
          <a:p>
            <a:pPr algn="ctr"/>
            <a:r>
              <a:rPr lang="en-US" sz="2475" dirty="0">
                <a:solidFill>
                  <a:srgbClr val="002060"/>
                </a:solidFill>
              </a:rPr>
              <a:t>Here</a:t>
            </a:r>
          </a:p>
        </p:txBody>
      </p:sp>
    </p:spTree>
    <p:extLst>
      <p:ext uri="{BB962C8B-B14F-4D97-AF65-F5344CB8AC3E}">
        <p14:creationId xmlns:p14="http://schemas.microsoft.com/office/powerpoint/2010/main" val="30853882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24050" y="1123950"/>
            <a:ext cx="8743950" cy="4572000"/>
          </a:xfrm>
        </p:spPr>
        <p:txBody>
          <a:bodyPr/>
          <a:lstStyle/>
          <a:p>
            <a:r>
              <a:rPr lang="en-US" altLang="en-US" sz="2800" dirty="0">
                <a:solidFill>
                  <a:schemeClr val="accent6">
                    <a:lumMod val="60000"/>
                    <a:lumOff val="40000"/>
                  </a:schemeClr>
                </a:solidFill>
                <a:ea typeface="ＭＳ Ｐゴシック" charset="-128"/>
              </a:rPr>
              <a:t>In order to receive approval of an application for export of natural gas to a foreign nation, Section 3 of the Natural Gas Act requires DOE to first make a determination that the proposed export of natural gas </a:t>
            </a:r>
            <a:r>
              <a:rPr lang="en-US" altLang="en-US" sz="2800" dirty="0">
                <a:solidFill>
                  <a:schemeClr val="accent4">
                    <a:lumMod val="40000"/>
                    <a:lumOff val="60000"/>
                  </a:schemeClr>
                </a:solidFill>
                <a:ea typeface="ＭＳ Ｐゴシック" charset="-128"/>
              </a:rPr>
              <a:t>“will not be inconsistent with the public interest.”   </a:t>
            </a:r>
          </a:p>
          <a:p>
            <a:r>
              <a:rPr lang="en-US" altLang="en-US" sz="2800" dirty="0">
                <a:solidFill>
                  <a:schemeClr val="accent6">
                    <a:lumMod val="60000"/>
                    <a:lumOff val="40000"/>
                  </a:schemeClr>
                </a:solidFill>
                <a:ea typeface="ＭＳ Ｐゴシック" charset="-128"/>
              </a:rPr>
              <a:t>A public interest determination includes consideration of both environmental and economic impacts.  </a:t>
            </a:r>
          </a:p>
          <a:p>
            <a:pPr algn="r">
              <a:buFont typeface="Arial" charset="0"/>
              <a:buNone/>
            </a:pPr>
            <a:r>
              <a:rPr lang="en-US" altLang="en-US" sz="2800" dirty="0">
                <a:solidFill>
                  <a:srgbClr val="FAC090"/>
                </a:solidFill>
                <a:ea typeface="ＭＳ Ｐゴシック" charset="-128"/>
              </a:rPr>
              <a:t>15 U.S.C. § 717b(a).</a:t>
            </a:r>
          </a:p>
        </p:txBody>
      </p:sp>
    </p:spTree>
    <p:extLst>
      <p:ext uri="{BB962C8B-B14F-4D97-AF65-F5344CB8AC3E}">
        <p14:creationId xmlns:p14="http://schemas.microsoft.com/office/powerpoint/2010/main" val="3952876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Content Placeholder 2"/>
          <p:cNvSpPr>
            <a:spLocks noGrp="1"/>
          </p:cNvSpPr>
          <p:nvPr>
            <p:ph idx="1"/>
          </p:nvPr>
        </p:nvSpPr>
        <p:spPr>
          <a:xfrm>
            <a:off x="2277420" y="1224304"/>
            <a:ext cx="7398913" cy="3969913"/>
          </a:xfrm>
        </p:spPr>
        <p:txBody>
          <a:bodyPr/>
          <a:lstStyle/>
          <a:p>
            <a:pPr marL="0" indent="0">
              <a:buNone/>
            </a:pPr>
            <a:r>
              <a:rPr lang="en-US" altLang="en-US" sz="2800" b="1" dirty="0">
                <a:solidFill>
                  <a:schemeClr val="accent6">
                    <a:lumMod val="60000"/>
                    <a:lumOff val="40000"/>
                  </a:schemeClr>
                </a:solidFill>
                <a:ea typeface="ＭＳ Ｐゴシック" charset="-128"/>
              </a:rPr>
              <a:t>BUT …. </a:t>
            </a:r>
          </a:p>
          <a:p>
            <a:pPr marL="0" indent="0">
              <a:buNone/>
            </a:pPr>
            <a:r>
              <a:rPr lang="en-US" altLang="en-US" sz="2800" b="1" dirty="0">
                <a:solidFill>
                  <a:schemeClr val="accent6">
                    <a:lumMod val="60000"/>
                    <a:lumOff val="40000"/>
                  </a:schemeClr>
                </a:solidFill>
                <a:ea typeface="ＭＳ Ｐゴシック" charset="-128"/>
              </a:rPr>
              <a:t>Section 3(c) of the NGA </a:t>
            </a:r>
          </a:p>
          <a:p>
            <a:pPr marL="0" indent="0">
              <a:buNone/>
            </a:pPr>
            <a:endParaRPr lang="en-US" altLang="en-US" sz="2800" b="1" dirty="0">
              <a:solidFill>
                <a:schemeClr val="accent6">
                  <a:lumMod val="60000"/>
                  <a:lumOff val="40000"/>
                </a:schemeClr>
              </a:solidFill>
              <a:ea typeface="ＭＳ Ｐゴシック" charset="-128"/>
            </a:endParaRPr>
          </a:p>
          <a:p>
            <a:pPr marL="0" indent="0">
              <a:buNone/>
            </a:pPr>
            <a:r>
              <a:rPr lang="en-US" altLang="en-US" sz="2800" dirty="0">
                <a:solidFill>
                  <a:schemeClr val="accent4">
                    <a:lumMod val="40000"/>
                    <a:lumOff val="60000"/>
                  </a:schemeClr>
                </a:solidFill>
                <a:ea typeface="ＭＳ Ｐゴシック" charset="-128"/>
              </a:rPr>
              <a:t>requires the DOE to </a:t>
            </a:r>
            <a:r>
              <a:rPr lang="en-US" altLang="en-US" sz="2800" u="sng" dirty="0">
                <a:solidFill>
                  <a:schemeClr val="accent4">
                    <a:lumMod val="40000"/>
                    <a:lumOff val="60000"/>
                  </a:schemeClr>
                </a:solidFill>
                <a:ea typeface="ＭＳ Ｐゴシック" charset="-128"/>
              </a:rPr>
              <a:t>deem as consistent with the public interest</a:t>
            </a:r>
            <a:r>
              <a:rPr lang="en-US" altLang="en-US" sz="2800" dirty="0">
                <a:solidFill>
                  <a:schemeClr val="accent4">
                    <a:lumMod val="40000"/>
                    <a:lumOff val="60000"/>
                  </a:schemeClr>
                </a:solidFill>
                <a:ea typeface="ＭＳ Ｐゴシック" charset="-128"/>
              </a:rPr>
              <a:t> </a:t>
            </a:r>
            <a:r>
              <a:rPr lang="en-US" altLang="en-US" sz="2800" dirty="0">
                <a:solidFill>
                  <a:schemeClr val="accent6">
                    <a:lumMod val="60000"/>
                    <a:lumOff val="40000"/>
                  </a:schemeClr>
                </a:solidFill>
                <a:ea typeface="ＭＳ Ｐゴシック" charset="-128"/>
              </a:rPr>
              <a:t>applications to authorize the export of natural gas to nations which have entered into a free trade agreement with the U.S. requiring national treatment for trade in natural gas.</a:t>
            </a:r>
          </a:p>
          <a:p>
            <a:pPr marL="0" indent="0">
              <a:buNone/>
            </a:pPr>
            <a:endParaRPr lang="en-US" altLang="en-US" sz="2800" dirty="0">
              <a:solidFill>
                <a:srgbClr val="FAC090"/>
              </a:solidFill>
              <a:ea typeface="ＭＳ Ｐゴシック" charset="-128"/>
            </a:endParaRPr>
          </a:p>
        </p:txBody>
      </p:sp>
    </p:spTree>
    <p:extLst>
      <p:ext uri="{BB962C8B-B14F-4D97-AF65-F5344CB8AC3E}">
        <p14:creationId xmlns:p14="http://schemas.microsoft.com/office/powerpoint/2010/main" val="13849931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09227" y="3105687"/>
            <a:ext cx="1663521" cy="1218671"/>
          </a:xfrm>
        </p:spPr>
        <p:txBody>
          <a:bodyPr/>
          <a:lstStyle/>
          <a:p>
            <a:pPr>
              <a:defRPr/>
            </a:pPr>
            <a:r>
              <a:rPr lang="en-US" sz="2000" b="1" dirty="0">
                <a:solidFill>
                  <a:schemeClr val="accent2">
                    <a:lumMod val="75000"/>
                  </a:schemeClr>
                </a:solidFill>
              </a:rPr>
              <a:t>Boston LNG</a:t>
            </a:r>
          </a:p>
        </p:txBody>
      </p:sp>
      <p:sp>
        <p:nvSpPr>
          <p:cNvPr id="31746" name="Content Placeholder 2"/>
          <p:cNvSpPr>
            <a:spLocks noGrp="1"/>
          </p:cNvSpPr>
          <p:nvPr>
            <p:ph idx="1"/>
          </p:nvPr>
        </p:nvSpPr>
        <p:spPr>
          <a:xfrm>
            <a:off x="2152650" y="4324358"/>
            <a:ext cx="7734299" cy="1902619"/>
          </a:xfrm>
        </p:spPr>
        <p:txBody>
          <a:bodyPr/>
          <a:lstStyle/>
          <a:p>
            <a:r>
              <a:rPr lang="en-US" altLang="en-US" sz="2800" dirty="0">
                <a:solidFill>
                  <a:schemeClr val="accent6">
                    <a:lumMod val="60000"/>
                    <a:lumOff val="40000"/>
                  </a:schemeClr>
                </a:solidFill>
                <a:ea typeface="ＭＳ Ｐゴシック" charset="-128"/>
              </a:rPr>
              <a:t>Applications for authorization to export natural gas to FTA countries is required, by the NGA, to be </a:t>
            </a:r>
            <a:r>
              <a:rPr lang="en-US" altLang="en-US" sz="2800" dirty="0">
                <a:solidFill>
                  <a:schemeClr val="accent4">
                    <a:lumMod val="40000"/>
                    <a:lumOff val="60000"/>
                  </a:schemeClr>
                </a:solidFill>
                <a:ea typeface="ＭＳ Ｐゴシック" charset="-128"/>
              </a:rPr>
              <a:t>“granted without modification or delay.”</a:t>
            </a:r>
            <a:r>
              <a:rPr lang="en-US" altLang="ja-JP" sz="2800" dirty="0">
                <a:solidFill>
                  <a:schemeClr val="accent4">
                    <a:lumMod val="40000"/>
                    <a:lumOff val="60000"/>
                  </a:schemeClr>
                </a:solidFill>
                <a:ea typeface="ＭＳ Ｐゴシック" charset="-128"/>
              </a:rPr>
              <a:t>  </a:t>
            </a:r>
          </a:p>
          <a:p>
            <a:endParaRPr lang="en-US" altLang="en-US" dirty="0">
              <a:ea typeface="ＭＳ Ｐゴシック" charset="-128"/>
            </a:endParaRPr>
          </a:p>
        </p:txBody>
      </p:sp>
      <p:pic>
        <p:nvPicPr>
          <p:cNvPr id="31747" name="Picture 3" descr="IMG_9997.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87972" y="506652"/>
            <a:ext cx="5727378" cy="3817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0232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2209807"/>
            <a:ext cx="10782300" cy="1028694"/>
          </a:xfrm>
        </p:spPr>
        <p:txBody>
          <a:bodyPr/>
          <a:lstStyle/>
          <a:p>
            <a:pPr marL="0" indent="0" algn="ctr">
              <a:buNone/>
              <a:defRPr/>
            </a:pPr>
            <a:r>
              <a:rPr lang="en-US" sz="4050" b="1" dirty="0">
                <a:solidFill>
                  <a:srgbClr val="FAC090"/>
                </a:solidFill>
              </a:rPr>
              <a:t>TPP members will become FTA countries</a:t>
            </a:r>
          </a:p>
          <a:p>
            <a:pPr>
              <a:defRPr/>
            </a:pPr>
            <a:endParaRPr lang="en-US" dirty="0"/>
          </a:p>
        </p:txBody>
      </p:sp>
    </p:spTree>
    <p:extLst>
      <p:ext uri="{BB962C8B-B14F-4D97-AF65-F5344CB8AC3E}">
        <p14:creationId xmlns:p14="http://schemas.microsoft.com/office/powerpoint/2010/main" val="25537803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3009908" y="913212"/>
            <a:ext cx="6115855" cy="745750"/>
          </a:xfrm>
        </p:spPr>
        <p:txBody>
          <a:bodyPr/>
          <a:lstStyle/>
          <a:p>
            <a:r>
              <a:rPr lang="en-US" altLang="en-US" b="1" dirty="0">
                <a:solidFill>
                  <a:srgbClr val="FAC090"/>
                </a:solidFill>
                <a:ea typeface="ＭＳ Ｐゴシック" charset="-128"/>
              </a:rPr>
              <a:t>Current FTA Countries</a:t>
            </a:r>
          </a:p>
        </p:txBody>
      </p:sp>
      <p:sp>
        <p:nvSpPr>
          <p:cNvPr id="3" name="Content Placeholder 2"/>
          <p:cNvSpPr>
            <a:spLocks noGrp="1"/>
          </p:cNvSpPr>
          <p:nvPr>
            <p:ph idx="1"/>
          </p:nvPr>
        </p:nvSpPr>
        <p:spPr>
          <a:xfrm>
            <a:off x="2905262" y="1783559"/>
            <a:ext cx="7292662" cy="3961226"/>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numCol="2"/>
          <a:lstStyle/>
          <a:p>
            <a:pPr marL="0" indent="0">
              <a:buNone/>
              <a:defRPr/>
            </a:pPr>
            <a:r>
              <a:rPr lang="en-US" b="1" dirty="0">
                <a:solidFill>
                  <a:srgbClr val="FAC090"/>
                </a:solidFill>
              </a:rPr>
              <a:t>Australia</a:t>
            </a:r>
          </a:p>
          <a:p>
            <a:pPr marL="0" indent="0">
              <a:buNone/>
              <a:defRPr/>
            </a:pPr>
            <a:r>
              <a:rPr lang="en-US" b="1" dirty="0">
                <a:solidFill>
                  <a:srgbClr val="FAC090"/>
                </a:solidFill>
              </a:rPr>
              <a:t>Bahrain</a:t>
            </a:r>
          </a:p>
          <a:p>
            <a:pPr marL="0" indent="0">
              <a:buNone/>
              <a:defRPr/>
            </a:pPr>
            <a:r>
              <a:rPr lang="en-US" b="1" dirty="0">
                <a:solidFill>
                  <a:srgbClr val="FAC090"/>
                </a:solidFill>
              </a:rPr>
              <a:t>Canada</a:t>
            </a:r>
          </a:p>
          <a:p>
            <a:pPr marL="0" indent="0">
              <a:buNone/>
              <a:defRPr/>
            </a:pPr>
            <a:r>
              <a:rPr lang="en-US" b="1" dirty="0">
                <a:solidFill>
                  <a:srgbClr val="FAC090"/>
                </a:solidFill>
              </a:rPr>
              <a:t>Chile</a:t>
            </a:r>
          </a:p>
          <a:p>
            <a:pPr marL="0" indent="0">
              <a:buNone/>
              <a:defRPr/>
            </a:pPr>
            <a:r>
              <a:rPr lang="en-US" b="1" dirty="0">
                <a:solidFill>
                  <a:srgbClr val="FAC090"/>
                </a:solidFill>
              </a:rPr>
              <a:t> Colombia</a:t>
            </a:r>
          </a:p>
          <a:p>
            <a:pPr marL="0" indent="0">
              <a:buNone/>
              <a:defRPr/>
            </a:pPr>
            <a:r>
              <a:rPr lang="en-US" b="1" dirty="0">
                <a:solidFill>
                  <a:srgbClr val="FAC090"/>
                </a:solidFill>
              </a:rPr>
              <a:t>Dominican Republic</a:t>
            </a:r>
          </a:p>
          <a:p>
            <a:pPr marL="0" indent="0">
              <a:buNone/>
              <a:defRPr/>
            </a:pPr>
            <a:r>
              <a:rPr lang="en-US" b="1" dirty="0">
                <a:solidFill>
                  <a:srgbClr val="FAC090"/>
                </a:solidFill>
              </a:rPr>
              <a:t>El Salvador</a:t>
            </a:r>
          </a:p>
          <a:p>
            <a:pPr marL="0" indent="0">
              <a:buNone/>
              <a:defRPr/>
            </a:pPr>
            <a:r>
              <a:rPr lang="en-US" b="1" dirty="0">
                <a:solidFill>
                  <a:srgbClr val="FAC090"/>
                </a:solidFill>
              </a:rPr>
              <a:t> Guatemala</a:t>
            </a:r>
          </a:p>
          <a:p>
            <a:pPr marL="0" indent="0">
              <a:buNone/>
              <a:defRPr/>
            </a:pPr>
            <a:r>
              <a:rPr lang="en-US" b="1" dirty="0">
                <a:solidFill>
                  <a:srgbClr val="FAC090"/>
                </a:solidFill>
              </a:rPr>
              <a:t>Honduras</a:t>
            </a:r>
          </a:p>
          <a:p>
            <a:pPr marL="0" indent="0">
              <a:buNone/>
              <a:defRPr/>
            </a:pPr>
            <a:r>
              <a:rPr lang="en-US" b="1" dirty="0">
                <a:solidFill>
                  <a:srgbClr val="FAC090"/>
                </a:solidFill>
              </a:rPr>
              <a:t> Jordan</a:t>
            </a:r>
          </a:p>
          <a:p>
            <a:pPr marL="0" indent="0">
              <a:buNone/>
              <a:defRPr/>
            </a:pPr>
            <a:r>
              <a:rPr lang="en-US" b="1" dirty="0">
                <a:solidFill>
                  <a:srgbClr val="FAC090"/>
                </a:solidFill>
              </a:rPr>
              <a:t>Mexico</a:t>
            </a:r>
          </a:p>
          <a:p>
            <a:pPr marL="0" indent="0">
              <a:buNone/>
              <a:defRPr/>
            </a:pPr>
            <a:r>
              <a:rPr lang="en-US" b="1" dirty="0">
                <a:solidFill>
                  <a:srgbClr val="FAC090"/>
                </a:solidFill>
              </a:rPr>
              <a:t>Morocco</a:t>
            </a:r>
          </a:p>
          <a:p>
            <a:pPr marL="0" indent="0">
              <a:buNone/>
              <a:defRPr/>
            </a:pPr>
            <a:r>
              <a:rPr lang="en-US" b="1" dirty="0">
                <a:solidFill>
                  <a:srgbClr val="FAC090"/>
                </a:solidFill>
              </a:rPr>
              <a:t>Nicaragua</a:t>
            </a:r>
          </a:p>
          <a:p>
            <a:pPr marL="0" indent="0">
              <a:buNone/>
              <a:defRPr/>
            </a:pPr>
            <a:r>
              <a:rPr lang="en-US" b="1" dirty="0">
                <a:solidFill>
                  <a:srgbClr val="FAC090"/>
                </a:solidFill>
              </a:rPr>
              <a:t>Oman</a:t>
            </a:r>
          </a:p>
          <a:p>
            <a:pPr marL="0" indent="0">
              <a:buNone/>
              <a:defRPr/>
            </a:pPr>
            <a:r>
              <a:rPr lang="en-US" b="1" dirty="0">
                <a:solidFill>
                  <a:srgbClr val="FAC090"/>
                </a:solidFill>
              </a:rPr>
              <a:t>Panama</a:t>
            </a:r>
          </a:p>
          <a:p>
            <a:pPr marL="0" indent="0">
              <a:buNone/>
              <a:defRPr/>
            </a:pPr>
            <a:r>
              <a:rPr lang="en-US" b="1" dirty="0">
                <a:solidFill>
                  <a:srgbClr val="FAC090"/>
                </a:solidFill>
              </a:rPr>
              <a:t>Peru</a:t>
            </a:r>
          </a:p>
          <a:p>
            <a:pPr marL="0" indent="0">
              <a:buNone/>
              <a:defRPr/>
            </a:pPr>
            <a:r>
              <a:rPr lang="en-US" b="1" dirty="0">
                <a:solidFill>
                  <a:srgbClr val="FAC090"/>
                </a:solidFill>
              </a:rPr>
              <a:t>Republic of Korea </a:t>
            </a:r>
          </a:p>
          <a:p>
            <a:pPr marL="0" indent="0">
              <a:buNone/>
              <a:defRPr/>
            </a:pPr>
            <a:r>
              <a:rPr lang="en-US" b="1" dirty="0">
                <a:solidFill>
                  <a:srgbClr val="FAC090"/>
                </a:solidFill>
              </a:rPr>
              <a:t>Singapore  </a:t>
            </a:r>
          </a:p>
        </p:txBody>
      </p:sp>
    </p:spTree>
    <p:extLst>
      <p:ext uri="{BB962C8B-B14F-4D97-AF65-F5344CB8AC3E}">
        <p14:creationId xmlns:p14="http://schemas.microsoft.com/office/powerpoint/2010/main" val="25224989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altLang="en-US" sz="4000" b="1" dirty="0">
                <a:solidFill>
                  <a:srgbClr val="FAC090"/>
                </a:solidFill>
                <a:ea typeface="ＭＳ Ｐゴシック" charset="-128"/>
              </a:rPr>
              <a:t>Added FTA Countries Under TPP</a:t>
            </a:r>
          </a:p>
        </p:txBody>
      </p:sp>
      <p:sp>
        <p:nvSpPr>
          <p:cNvPr id="3" name="Content Placeholder 2"/>
          <p:cNvSpPr>
            <a:spLocks noGrp="1"/>
          </p:cNvSpPr>
          <p:nvPr>
            <p:ph idx="1"/>
          </p:nvPr>
        </p:nvSpPr>
        <p:spPr>
          <a:xfrm>
            <a:off x="4566642" y="2057402"/>
            <a:ext cx="4005858" cy="3619497"/>
          </a:xfrm>
        </p:spPr>
        <p:txBody>
          <a:bodyPr/>
          <a:lstStyle/>
          <a:p>
            <a:pPr marL="0" indent="0">
              <a:buNone/>
              <a:defRPr/>
            </a:pPr>
            <a:r>
              <a:rPr lang="en-US" sz="2800" b="1" dirty="0">
                <a:solidFill>
                  <a:srgbClr val="FAC090"/>
                </a:solidFill>
              </a:rPr>
              <a:t>Brunei</a:t>
            </a:r>
          </a:p>
          <a:p>
            <a:pPr marL="0" indent="0">
              <a:buNone/>
              <a:defRPr/>
            </a:pPr>
            <a:r>
              <a:rPr lang="en-US" sz="2800" b="1" dirty="0">
                <a:solidFill>
                  <a:srgbClr val="FAC090"/>
                </a:solidFill>
              </a:rPr>
              <a:t>Japan</a:t>
            </a:r>
          </a:p>
          <a:p>
            <a:pPr marL="0" indent="0">
              <a:buNone/>
              <a:defRPr/>
            </a:pPr>
            <a:r>
              <a:rPr lang="en-US" sz="2800" b="1" dirty="0">
                <a:solidFill>
                  <a:srgbClr val="FAC090"/>
                </a:solidFill>
              </a:rPr>
              <a:t>Malaysia</a:t>
            </a:r>
          </a:p>
          <a:p>
            <a:pPr marL="0" indent="0">
              <a:buNone/>
              <a:defRPr/>
            </a:pPr>
            <a:r>
              <a:rPr lang="en-US" sz="2800" b="1" dirty="0">
                <a:solidFill>
                  <a:srgbClr val="FAC090"/>
                </a:solidFill>
              </a:rPr>
              <a:t>New Zealand</a:t>
            </a:r>
          </a:p>
          <a:p>
            <a:pPr marL="0" indent="0">
              <a:buNone/>
              <a:defRPr/>
            </a:pPr>
            <a:r>
              <a:rPr lang="en-US" sz="2800" b="1" dirty="0">
                <a:solidFill>
                  <a:srgbClr val="FAC090"/>
                </a:solidFill>
              </a:rPr>
              <a:t>Vietnam </a:t>
            </a:r>
          </a:p>
          <a:p>
            <a:pPr marL="0" indent="0">
              <a:buNone/>
              <a:defRPr/>
            </a:pPr>
            <a:endParaRPr lang="en-US" sz="2800" b="1" dirty="0">
              <a:solidFill>
                <a:srgbClr val="FAC090"/>
              </a:solidFill>
            </a:endParaRPr>
          </a:p>
          <a:p>
            <a:pPr marL="0" indent="0">
              <a:buNone/>
              <a:defRPr/>
            </a:pPr>
            <a:r>
              <a:rPr lang="en-US" sz="2800" b="1" dirty="0">
                <a:solidFill>
                  <a:schemeClr val="accent2">
                    <a:lumMod val="75000"/>
                  </a:schemeClr>
                </a:solidFill>
              </a:rPr>
              <a:t>China expected</a:t>
            </a:r>
          </a:p>
        </p:txBody>
      </p:sp>
    </p:spTree>
    <p:extLst>
      <p:ext uri="{BB962C8B-B14F-4D97-AF65-F5344CB8AC3E}">
        <p14:creationId xmlns:p14="http://schemas.microsoft.com/office/powerpoint/2010/main" val="3229028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600" dirty="0">
                <a:solidFill>
                  <a:schemeClr val="accent6">
                    <a:lumMod val="60000"/>
                    <a:lumOff val="40000"/>
                  </a:schemeClr>
                </a:solidFill>
              </a:rPr>
              <a:t>Docking Agreement</a:t>
            </a:r>
          </a:p>
        </p:txBody>
      </p:sp>
      <p:sp>
        <p:nvSpPr>
          <p:cNvPr id="35842" name="Content Placeholder 2"/>
          <p:cNvSpPr>
            <a:spLocks noGrp="1"/>
          </p:cNvSpPr>
          <p:nvPr>
            <p:ph idx="1"/>
          </p:nvPr>
        </p:nvSpPr>
        <p:spPr>
          <a:xfrm>
            <a:off x="4022454" y="1417638"/>
            <a:ext cx="4454795" cy="3927863"/>
          </a:xfrm>
        </p:spPr>
        <p:txBody>
          <a:bodyPr/>
          <a:lstStyle/>
          <a:p>
            <a:pPr marL="0" indent="0">
              <a:buNone/>
            </a:pPr>
            <a:endParaRPr lang="en-US" altLang="en-US" dirty="0">
              <a:solidFill>
                <a:srgbClr val="FAC090"/>
              </a:solidFill>
              <a:ea typeface="ＭＳ Ｐゴシック" charset="-128"/>
            </a:endParaRPr>
          </a:p>
          <a:p>
            <a:pPr marL="0" indent="0">
              <a:buNone/>
            </a:pPr>
            <a:endParaRPr lang="en-US" altLang="en-US" dirty="0">
              <a:solidFill>
                <a:srgbClr val="FAC090"/>
              </a:solidFill>
              <a:ea typeface="ＭＳ Ｐゴシック" charset="-128"/>
            </a:endParaRPr>
          </a:p>
          <a:p>
            <a:pPr marL="0" indent="0">
              <a:buNone/>
            </a:pPr>
            <a:r>
              <a:rPr lang="en-US" altLang="en-US" sz="2800" b="1" dirty="0">
                <a:solidFill>
                  <a:srgbClr val="FAC090"/>
                </a:solidFill>
                <a:ea typeface="ＭＳ Ｐゴシック" charset="-128"/>
              </a:rPr>
              <a:t>It can be joined by any nation willing to meet its terms.</a:t>
            </a:r>
          </a:p>
          <a:p>
            <a:pPr marL="0" indent="0">
              <a:buNone/>
            </a:pPr>
            <a:endParaRPr lang="en-US" altLang="en-US" sz="2800" b="1" dirty="0">
              <a:solidFill>
                <a:srgbClr val="FAC090"/>
              </a:solidFill>
              <a:ea typeface="ＭＳ Ｐゴシック" charset="-128"/>
            </a:endParaRPr>
          </a:p>
          <a:p>
            <a:pPr marL="0" indent="0">
              <a:buNone/>
            </a:pPr>
            <a:r>
              <a:rPr lang="en-US" altLang="en-US" sz="2800" b="1" dirty="0">
                <a:solidFill>
                  <a:srgbClr val="FAC090"/>
                </a:solidFill>
                <a:ea typeface="ＭＳ Ｐゴシック" charset="-128"/>
              </a:rPr>
              <a:t>All Will Get Automatic Approval for LNG Exports.</a:t>
            </a:r>
          </a:p>
          <a:p>
            <a:pPr marL="0" indent="0">
              <a:buNone/>
            </a:pPr>
            <a:endParaRPr lang="en-US" altLang="en-US" sz="2800" b="1" dirty="0">
              <a:solidFill>
                <a:srgbClr val="FAC090"/>
              </a:solidFill>
              <a:ea typeface="ＭＳ Ｐゴシック" charset="-128"/>
            </a:endParaRPr>
          </a:p>
          <a:p>
            <a:pPr marL="0" indent="0">
              <a:buNone/>
            </a:pPr>
            <a:endParaRPr lang="en-US" altLang="en-US" dirty="0">
              <a:solidFill>
                <a:srgbClr val="FAC090"/>
              </a:solidFill>
              <a:ea typeface="ＭＳ Ｐゴシック" charset="-128"/>
            </a:endParaRPr>
          </a:p>
        </p:txBody>
      </p:sp>
    </p:spTree>
    <p:extLst>
      <p:ext uri="{BB962C8B-B14F-4D97-AF65-F5344CB8AC3E}">
        <p14:creationId xmlns:p14="http://schemas.microsoft.com/office/powerpoint/2010/main" val="32485227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2838450" y="1257300"/>
            <a:ext cx="6343650" cy="857250"/>
          </a:xfrm>
        </p:spPr>
        <p:txBody>
          <a:bodyPr/>
          <a:lstStyle/>
          <a:p>
            <a:pPr eaLnBrk="1" hangingPunct="1"/>
            <a:r>
              <a:rPr lang="en-US" altLang="en-US" b="1" dirty="0">
                <a:solidFill>
                  <a:schemeClr val="accent6">
                    <a:lumMod val="75000"/>
                  </a:schemeClr>
                </a:solidFill>
                <a:ea typeface="ＭＳ Ｐゴシック" charset="-128"/>
              </a:rPr>
              <a:t>Investor-State Dispute Resolution Process (ISDR)</a:t>
            </a:r>
          </a:p>
        </p:txBody>
      </p:sp>
      <p:sp>
        <p:nvSpPr>
          <p:cNvPr id="24578" name="Content Placeholder 2"/>
          <p:cNvSpPr>
            <a:spLocks noGrp="1"/>
          </p:cNvSpPr>
          <p:nvPr>
            <p:ph idx="1"/>
          </p:nvPr>
        </p:nvSpPr>
        <p:spPr>
          <a:xfrm>
            <a:off x="2838450" y="2114558"/>
            <a:ext cx="6229350" cy="2702957"/>
          </a:xfrm>
        </p:spPr>
        <p:txBody>
          <a:bodyPr/>
          <a:lstStyle/>
          <a:p>
            <a:pPr marL="0" indent="0" eaLnBrk="1" hangingPunct="1">
              <a:buNone/>
            </a:pPr>
            <a:endParaRPr lang="en-US" altLang="en-US" dirty="0">
              <a:solidFill>
                <a:schemeClr val="accent6">
                  <a:lumMod val="60000"/>
                  <a:lumOff val="40000"/>
                </a:schemeClr>
              </a:solidFill>
              <a:ea typeface="ＭＳ Ｐゴシック" charset="-128"/>
            </a:endParaRPr>
          </a:p>
          <a:p>
            <a:pPr marL="0" indent="0" eaLnBrk="1" hangingPunct="1">
              <a:buNone/>
            </a:pPr>
            <a:r>
              <a:rPr lang="en-US" altLang="en-US" sz="2800" b="1" dirty="0">
                <a:solidFill>
                  <a:schemeClr val="accent6">
                    <a:lumMod val="60000"/>
                    <a:lumOff val="40000"/>
                  </a:schemeClr>
                </a:solidFill>
                <a:ea typeface="ＭＳ Ｐゴシック" charset="-128"/>
              </a:rPr>
              <a:t>Allows foreign interests to sue countries, including the United States, in multi-million dollar claims for damages to their properties, investments, interests and/or profits .</a:t>
            </a:r>
          </a:p>
        </p:txBody>
      </p:sp>
    </p:spTree>
    <p:extLst>
      <p:ext uri="{BB962C8B-B14F-4D97-AF65-F5344CB8AC3E}">
        <p14:creationId xmlns:p14="http://schemas.microsoft.com/office/powerpoint/2010/main" val="27615847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57401" y="2114551"/>
            <a:ext cx="7743422" cy="2199872"/>
          </a:xfrm>
        </p:spPr>
        <p:txBody>
          <a:bodyPr/>
          <a:lstStyle/>
          <a:p>
            <a:pPr marL="0" indent="0">
              <a:buNone/>
            </a:pPr>
            <a:r>
              <a:rPr lang="en-US" altLang="en-US" sz="2800" b="1" dirty="0">
                <a:solidFill>
                  <a:srgbClr val="FAC090"/>
                </a:solidFill>
                <a:ea typeface="ＭＳ Ｐゴシック" charset="-128"/>
              </a:rPr>
              <a:t>ISDR has been used under other trade agreements for legal challenge “on the ground of </a:t>
            </a:r>
            <a:r>
              <a:rPr lang="en-US" altLang="en-US" sz="2800" b="1" dirty="0">
                <a:solidFill>
                  <a:schemeClr val="accent4">
                    <a:lumMod val="40000"/>
                    <a:lumOff val="60000"/>
                  </a:schemeClr>
                </a:solidFill>
                <a:ea typeface="ＭＳ Ｐゴシック" charset="-128"/>
              </a:rPr>
              <a:t>non-renewal or change in the terms of a license or contract </a:t>
            </a:r>
            <a:r>
              <a:rPr lang="en-US" altLang="en-US" sz="2800" b="1" dirty="0">
                <a:solidFill>
                  <a:srgbClr val="FAC090"/>
                </a:solidFill>
                <a:ea typeface="ＭＳ Ｐゴシック" charset="-128"/>
              </a:rPr>
              <a:t>and </a:t>
            </a:r>
            <a:r>
              <a:rPr lang="en-US" altLang="en-US" sz="2800" b="1" dirty="0">
                <a:solidFill>
                  <a:schemeClr val="accent4">
                    <a:lumMod val="40000"/>
                    <a:lumOff val="60000"/>
                  </a:schemeClr>
                </a:solidFill>
                <a:ea typeface="ＭＳ Ｐゴシック" charset="-128"/>
              </a:rPr>
              <a:t>changes in policies or regulations</a:t>
            </a:r>
            <a:r>
              <a:rPr lang="en-US" altLang="en-US" sz="2800" b="1" dirty="0">
                <a:solidFill>
                  <a:srgbClr val="FAC090"/>
                </a:solidFill>
                <a:ea typeface="ＭＳ Ｐゴシック" charset="-128"/>
              </a:rPr>
              <a:t> that the </a:t>
            </a:r>
            <a:r>
              <a:rPr lang="en-US" altLang="en-US" sz="2800" b="1" dirty="0">
                <a:solidFill>
                  <a:schemeClr val="accent4">
                    <a:lumMod val="40000"/>
                    <a:lumOff val="60000"/>
                  </a:schemeClr>
                </a:solidFill>
                <a:ea typeface="ＭＳ Ｐゴシック" charset="-128"/>
              </a:rPr>
              <a:t>investor claims will reduce its future profits</a:t>
            </a:r>
            <a:r>
              <a:rPr lang="en-US" altLang="en-US" sz="2800" b="1" dirty="0">
                <a:solidFill>
                  <a:srgbClr val="FAC090"/>
                </a:solidFill>
                <a:ea typeface="ＭＳ Ｐゴシック" charset="-128"/>
              </a:rPr>
              <a:t>.” </a:t>
            </a:r>
          </a:p>
          <a:p>
            <a:pPr marL="0" indent="0"/>
            <a:endParaRPr lang="en-US" altLang="en-US" dirty="0">
              <a:ea typeface="ＭＳ Ｐゴシック" charset="-128"/>
            </a:endParaRPr>
          </a:p>
        </p:txBody>
      </p:sp>
    </p:spTree>
    <p:extLst>
      <p:ext uri="{BB962C8B-B14F-4D97-AF65-F5344CB8AC3E}">
        <p14:creationId xmlns:p14="http://schemas.microsoft.com/office/powerpoint/2010/main" val="4174761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2431" y="4373811"/>
            <a:ext cx="1315712" cy="101680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7606" y="1208372"/>
            <a:ext cx="2714630" cy="2811178"/>
          </a:xfrm>
          <a:prstGeom prst="rect">
            <a:avLst/>
          </a:prstGeom>
        </p:spPr>
      </p:pic>
      <p:sp>
        <p:nvSpPr>
          <p:cNvPr id="3" name="Rectangle 2"/>
          <p:cNvSpPr/>
          <p:nvPr/>
        </p:nvSpPr>
        <p:spPr>
          <a:xfrm>
            <a:off x="2050114" y="2121124"/>
            <a:ext cx="4062755" cy="923330"/>
          </a:xfrm>
          <a:prstGeom prst="rect">
            <a:avLst/>
          </a:prstGeom>
        </p:spPr>
        <p:txBody>
          <a:bodyPr wrap="square">
            <a:spAutoFit/>
          </a:bodyPr>
          <a:lstStyle/>
          <a:p>
            <a:r>
              <a:rPr lang="en-US" b="1" dirty="0">
                <a:solidFill>
                  <a:srgbClr val="C00000"/>
                </a:solidFill>
              </a:rPr>
              <a:t>Andrea Miller, Executive Director</a:t>
            </a:r>
            <a:br>
              <a:rPr lang="en-US" b="1" dirty="0">
                <a:solidFill>
                  <a:srgbClr val="C00000"/>
                </a:solidFill>
              </a:rPr>
            </a:br>
            <a:r>
              <a:rPr lang="en-US" dirty="0">
                <a:solidFill>
                  <a:schemeClr val="accent1">
                    <a:lumMod val="50000"/>
                  </a:schemeClr>
                </a:solidFill>
              </a:rPr>
              <a:t>People Demanding Action</a:t>
            </a:r>
            <a:br>
              <a:rPr lang="en-US" dirty="0">
                <a:solidFill>
                  <a:schemeClr val="accent1">
                    <a:lumMod val="50000"/>
                  </a:schemeClr>
                </a:solidFill>
              </a:rPr>
            </a:br>
            <a:r>
              <a:rPr lang="en-US" dirty="0">
                <a:solidFill>
                  <a:schemeClr val="accent1">
                    <a:lumMod val="50000"/>
                  </a:schemeClr>
                </a:solidFill>
                <a:hlinkClick r:id="rId4"/>
              </a:rPr>
              <a:t>andrea@peopledemandingaction.org</a:t>
            </a:r>
            <a:endParaRPr lang="en-US" dirty="0">
              <a:solidFill>
                <a:schemeClr val="accent1">
                  <a:lumMod val="50000"/>
                </a:schemeClr>
              </a:solidFill>
            </a:endParaRPr>
          </a:p>
        </p:txBody>
      </p:sp>
      <p:sp>
        <p:nvSpPr>
          <p:cNvPr id="5" name="Title 4"/>
          <p:cNvSpPr>
            <a:spLocks noGrp="1"/>
          </p:cNvSpPr>
          <p:nvPr>
            <p:ph type="title"/>
          </p:nvPr>
        </p:nvSpPr>
        <p:spPr>
          <a:xfrm>
            <a:off x="1705077" y="962374"/>
            <a:ext cx="5239558" cy="492003"/>
          </a:xfrm>
        </p:spPr>
        <p:txBody>
          <a:bodyPr>
            <a:noAutofit/>
          </a:bodyPr>
          <a:lstStyle/>
          <a:p>
            <a:pPr algn="l"/>
            <a:r>
              <a:rPr lang="en-US" sz="3000" b="1" dirty="0">
                <a:solidFill>
                  <a:schemeClr val="accent1">
                    <a:lumMod val="50000"/>
                  </a:schemeClr>
                </a:solidFill>
              </a:rPr>
              <a:t> </a:t>
            </a:r>
            <a:r>
              <a:rPr lang="en-US" sz="3600" b="1" dirty="0">
                <a:solidFill>
                  <a:schemeClr val="accent1">
                    <a:lumMod val="50000"/>
                  </a:schemeClr>
                </a:solidFill>
              </a:rPr>
              <a:t>Introduction and Welcome</a:t>
            </a:r>
          </a:p>
        </p:txBody>
      </p:sp>
      <p:sp>
        <p:nvSpPr>
          <p:cNvPr id="2" name="TextBox 1"/>
          <p:cNvSpPr txBox="1"/>
          <p:nvPr/>
        </p:nvSpPr>
        <p:spPr>
          <a:xfrm>
            <a:off x="2166460" y="3711207"/>
            <a:ext cx="4092775" cy="1323439"/>
          </a:xfrm>
          <a:prstGeom prst="rect">
            <a:avLst/>
          </a:prstGeom>
          <a:noFill/>
        </p:spPr>
        <p:txBody>
          <a:bodyPr wrap="square" rtlCol="0">
            <a:spAutoFit/>
          </a:bodyPr>
          <a:lstStyle/>
          <a:p>
            <a:pPr marL="192876" indent="-192876">
              <a:buFontTx/>
              <a:buChar char="-"/>
            </a:pPr>
            <a:r>
              <a:rPr lang="en-US" sz="2000" b="1" dirty="0">
                <a:solidFill>
                  <a:srgbClr val="FF0000"/>
                </a:solidFill>
              </a:rPr>
              <a:t>Audio is PHONE ONLY; you must call in</a:t>
            </a:r>
          </a:p>
          <a:p>
            <a:pPr marL="192876" indent="-192876">
              <a:buFontTx/>
              <a:buChar char="-"/>
            </a:pPr>
            <a:r>
              <a:rPr lang="en-US" sz="2000" b="1" dirty="0">
                <a:solidFill>
                  <a:srgbClr val="FF0000"/>
                </a:solidFill>
              </a:rPr>
              <a:t>605-562-3140 / 802787#</a:t>
            </a:r>
          </a:p>
          <a:p>
            <a:pPr marL="192876" indent="-192876">
              <a:buFontTx/>
              <a:buChar char="-"/>
            </a:pPr>
            <a:endParaRPr lang="en-US" sz="2000" b="1" dirty="0">
              <a:solidFill>
                <a:srgbClr val="FF0000"/>
              </a:solidFill>
            </a:endParaRPr>
          </a:p>
        </p:txBody>
      </p:sp>
    </p:spTree>
    <p:extLst>
      <p:ext uri="{BB962C8B-B14F-4D97-AF65-F5344CB8AC3E}">
        <p14:creationId xmlns:p14="http://schemas.microsoft.com/office/powerpoint/2010/main" val="39674859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304800" y="693738"/>
            <a:ext cx="10972800" cy="1143000"/>
          </a:xfrm>
        </p:spPr>
        <p:txBody>
          <a:bodyPr/>
          <a:lstStyle/>
          <a:p>
            <a:r>
              <a:rPr lang="en-US" altLang="en-US" sz="4000" b="1" dirty="0">
                <a:solidFill>
                  <a:srgbClr val="FAC090"/>
                </a:solidFill>
                <a:ea typeface="ＭＳ Ｐゴシック" charset="-128"/>
              </a:rPr>
              <a:t>Awards of</a:t>
            </a:r>
          </a:p>
        </p:txBody>
      </p:sp>
      <p:sp>
        <p:nvSpPr>
          <p:cNvPr id="37890" name="Content Placeholder 2"/>
          <p:cNvSpPr>
            <a:spLocks noGrp="1"/>
          </p:cNvSpPr>
          <p:nvPr>
            <p:ph idx="1"/>
          </p:nvPr>
        </p:nvSpPr>
        <p:spPr>
          <a:xfrm>
            <a:off x="609600" y="2362207"/>
            <a:ext cx="9182100" cy="1657344"/>
          </a:xfrm>
        </p:spPr>
        <p:txBody>
          <a:bodyPr/>
          <a:lstStyle/>
          <a:p>
            <a:r>
              <a:rPr lang="en-US" altLang="en-US" sz="2800" b="1" dirty="0">
                <a:solidFill>
                  <a:srgbClr val="FAC090"/>
                </a:solidFill>
                <a:ea typeface="ＭＳ Ｐゴシック" charset="-128"/>
              </a:rPr>
              <a:t>money damages</a:t>
            </a:r>
          </a:p>
          <a:p>
            <a:r>
              <a:rPr lang="en-US" altLang="en-US" sz="2800" b="1" dirty="0">
                <a:solidFill>
                  <a:srgbClr val="FAC090"/>
                </a:solidFill>
                <a:ea typeface="ＭＳ Ｐゴシック" charset="-128"/>
              </a:rPr>
              <a:t>restitution of property and/or</a:t>
            </a:r>
          </a:p>
          <a:p>
            <a:r>
              <a:rPr lang="en-US" altLang="en-US" sz="2800" b="1" dirty="0">
                <a:solidFill>
                  <a:srgbClr val="FAC090"/>
                </a:solidFill>
                <a:ea typeface="ＭＳ Ｐゴシック" charset="-128"/>
              </a:rPr>
              <a:t>attorneys fees </a:t>
            </a:r>
          </a:p>
        </p:txBody>
      </p:sp>
    </p:spTree>
    <p:extLst>
      <p:ext uri="{BB962C8B-B14F-4D97-AF65-F5344CB8AC3E}">
        <p14:creationId xmlns:p14="http://schemas.microsoft.com/office/powerpoint/2010/main" val="945918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Content Placeholder 2"/>
          <p:cNvSpPr>
            <a:spLocks noGrp="1"/>
          </p:cNvSpPr>
          <p:nvPr>
            <p:ph idx="1"/>
          </p:nvPr>
        </p:nvSpPr>
        <p:spPr>
          <a:xfrm>
            <a:off x="2042106" y="527454"/>
            <a:ext cx="7997243" cy="5054203"/>
          </a:xfrm>
        </p:spPr>
        <p:txBody>
          <a:bodyPr/>
          <a:lstStyle/>
          <a:p>
            <a:pPr marL="0" indent="0" algn="ctr">
              <a:buNone/>
            </a:pPr>
            <a:r>
              <a:rPr lang="en-US" altLang="en-US" sz="2700" b="1" dirty="0">
                <a:solidFill>
                  <a:srgbClr val="E46C0A"/>
                </a:solidFill>
                <a:ea typeface="ＭＳ Ｐゴシック" charset="-128"/>
              </a:rPr>
              <a:t>Big Hammer </a:t>
            </a:r>
          </a:p>
          <a:p>
            <a:pPr marL="0" indent="0" algn="ctr">
              <a:buNone/>
            </a:pPr>
            <a:r>
              <a:rPr lang="en-US" altLang="en-US" sz="2700" b="1" dirty="0">
                <a:solidFill>
                  <a:srgbClr val="E46C0A"/>
                </a:solidFill>
                <a:ea typeface="ＭＳ Ｐゴシック" charset="-128"/>
              </a:rPr>
              <a:t>for undermining environmental protection laws</a:t>
            </a:r>
            <a:r>
              <a:rPr lang="en-US" altLang="en-US" b="1" dirty="0">
                <a:solidFill>
                  <a:srgbClr val="E46C0A"/>
                </a:solidFill>
                <a:ea typeface="ＭＳ Ｐゴシック" charset="-128"/>
              </a:rPr>
              <a:t>.</a:t>
            </a:r>
          </a:p>
          <a:p>
            <a:pPr marL="0" indent="0" algn="ctr">
              <a:buNone/>
            </a:pPr>
            <a:endParaRPr lang="en-US" altLang="en-US" dirty="0">
              <a:solidFill>
                <a:srgbClr val="E46C0A"/>
              </a:solidFill>
              <a:ea typeface="ＭＳ Ｐゴシック" charset="-128"/>
            </a:endParaRPr>
          </a:p>
          <a:p>
            <a:pPr marL="0" indent="0">
              <a:buNone/>
            </a:pPr>
            <a:r>
              <a:rPr lang="en-US" altLang="en-US" sz="2800" dirty="0">
                <a:solidFill>
                  <a:srgbClr val="FAC090"/>
                </a:solidFill>
                <a:ea typeface="ＭＳ Ｐゴシック" charset="-128"/>
              </a:rPr>
              <a:t>By end of 2012, corporations had initiated 514 investor-state cases against 95 governments and had launched attacks on a range of regulations, including toxic chemical bans, timber regulations, green jobs requirements, and more.</a:t>
            </a:r>
          </a:p>
          <a:p>
            <a:pPr marL="0" indent="0" algn="r">
              <a:buNone/>
            </a:pPr>
            <a:r>
              <a:rPr lang="en-US" altLang="en-US" dirty="0">
                <a:solidFill>
                  <a:srgbClr val="FAC090"/>
                </a:solidFill>
                <a:ea typeface="ＭＳ Ｐゴシック" charset="-128"/>
              </a:rPr>
              <a:t> </a:t>
            </a:r>
            <a:r>
              <a:rPr lang="en-US" altLang="en-US" sz="1400" i="1" dirty="0">
                <a:solidFill>
                  <a:srgbClr val="FAC090"/>
                </a:solidFill>
                <a:ea typeface="ＭＳ Ｐゴシック" charset="-128"/>
              </a:rPr>
              <a:t>http://www.huffingtonpost.com/ilana-solomon/fracking-causes-friction-_b_2146939.html</a:t>
            </a:r>
            <a:endParaRPr lang="en-US" altLang="en-US" sz="1400" dirty="0">
              <a:solidFill>
                <a:srgbClr val="FAC090"/>
              </a:solidFill>
              <a:ea typeface="ＭＳ Ｐゴシック" charset="-128"/>
            </a:endParaRPr>
          </a:p>
          <a:p>
            <a:pPr marL="0" indent="0">
              <a:buNone/>
            </a:pPr>
            <a:endParaRPr lang="en-US" altLang="en-US" sz="1400" dirty="0">
              <a:solidFill>
                <a:srgbClr val="FAC090"/>
              </a:solidFill>
              <a:ea typeface="ＭＳ Ｐゴシック" charset="-128"/>
            </a:endParaRPr>
          </a:p>
        </p:txBody>
      </p:sp>
    </p:spTree>
    <p:extLst>
      <p:ext uri="{BB962C8B-B14F-4D97-AF65-F5344CB8AC3E}">
        <p14:creationId xmlns:p14="http://schemas.microsoft.com/office/powerpoint/2010/main" val="115705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2170090" y="742413"/>
            <a:ext cx="7373959" cy="857250"/>
          </a:xfrm>
        </p:spPr>
        <p:txBody>
          <a:bodyPr/>
          <a:lstStyle/>
          <a:p>
            <a:r>
              <a:rPr lang="en-US" altLang="en-US" sz="2700" b="1" dirty="0">
                <a:solidFill>
                  <a:srgbClr val="E46C0A"/>
                </a:solidFill>
                <a:ea typeface="ＭＳ Ｐゴシック" charset="-128"/>
              </a:rPr>
              <a:t>TPP &amp; ISDR Provision Undermine, Displace, Chill US Environmental Protections</a:t>
            </a:r>
          </a:p>
        </p:txBody>
      </p:sp>
      <p:sp>
        <p:nvSpPr>
          <p:cNvPr id="38914" name="Content Placeholder 2"/>
          <p:cNvSpPr>
            <a:spLocks noGrp="1"/>
          </p:cNvSpPr>
          <p:nvPr>
            <p:ph idx="1"/>
          </p:nvPr>
        </p:nvSpPr>
        <p:spPr>
          <a:xfrm>
            <a:off x="2770969" y="1971460"/>
            <a:ext cx="6172200" cy="3394472"/>
          </a:xfrm>
        </p:spPr>
        <p:txBody>
          <a:bodyPr/>
          <a:lstStyle/>
          <a:p>
            <a:r>
              <a:rPr lang="en-US" altLang="en-US" b="1" dirty="0">
                <a:solidFill>
                  <a:srgbClr val="FAC090"/>
                </a:solidFill>
                <a:ea typeface="ＭＳ Ｐゴシック" charset="-128"/>
              </a:rPr>
              <a:t>Once passed TPP supersedes laws in place.</a:t>
            </a:r>
          </a:p>
          <a:p>
            <a:r>
              <a:rPr lang="en-US" altLang="en-US" b="1" dirty="0">
                <a:solidFill>
                  <a:srgbClr val="FAC090"/>
                </a:solidFill>
                <a:ea typeface="ＭＳ Ｐゴシック" charset="-128"/>
              </a:rPr>
              <a:t>Laws left in place challenged and defeated</a:t>
            </a:r>
          </a:p>
          <a:p>
            <a:r>
              <a:rPr lang="en-US" altLang="en-US" b="1" dirty="0">
                <a:solidFill>
                  <a:srgbClr val="FAC090"/>
                </a:solidFill>
                <a:ea typeface="ＭＳ Ｐゴシック" charset="-128"/>
              </a:rPr>
              <a:t>Chilling affect on passage of new laws for fear of challenge via ISDR</a:t>
            </a:r>
          </a:p>
          <a:p>
            <a:r>
              <a:rPr lang="en-US" altLang="en-US" b="1" dirty="0">
                <a:solidFill>
                  <a:srgbClr val="FAC090"/>
                </a:solidFill>
                <a:ea typeface="ＭＳ Ｐゴシック" charset="-128"/>
              </a:rPr>
              <a:t>Prevention of new laws because conflict – even if new technology, science or experience dictate.</a:t>
            </a:r>
          </a:p>
          <a:p>
            <a:r>
              <a:rPr lang="en-US" altLang="en-US" b="1" dirty="0">
                <a:solidFill>
                  <a:srgbClr val="FAC090"/>
                </a:solidFill>
                <a:ea typeface="ＭＳ Ｐゴシック" charset="-128"/>
              </a:rPr>
              <a:t>US laws technology forcing – any more?</a:t>
            </a:r>
          </a:p>
        </p:txBody>
      </p:sp>
    </p:spTree>
    <p:extLst>
      <p:ext uri="{BB962C8B-B14F-4D97-AF65-F5344CB8AC3E}">
        <p14:creationId xmlns:p14="http://schemas.microsoft.com/office/powerpoint/2010/main" val="30362229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7300" y="739196"/>
            <a:ext cx="9067800" cy="5261554"/>
          </a:xfrm>
        </p:spPr>
        <p:txBody>
          <a:bodyPr/>
          <a:lstStyle/>
          <a:p>
            <a:pPr marL="0" indent="0" eaLnBrk="1" hangingPunct="1">
              <a:buNone/>
            </a:pPr>
            <a:endParaRPr lang="en-US" altLang="en-US" dirty="0">
              <a:solidFill>
                <a:srgbClr val="FDEADA"/>
              </a:solidFill>
              <a:ea typeface="ＭＳ Ｐゴシック" charset="-128"/>
            </a:endParaRPr>
          </a:p>
          <a:p>
            <a:pPr marL="0" indent="0" eaLnBrk="1" hangingPunct="1">
              <a:buNone/>
            </a:pPr>
            <a:r>
              <a:rPr lang="en-US" altLang="en-US" sz="3200" b="1" dirty="0">
                <a:solidFill>
                  <a:schemeClr val="accent6">
                    <a:lumMod val="60000"/>
                    <a:lumOff val="40000"/>
                  </a:schemeClr>
                </a:solidFill>
                <a:ea typeface="ＭＳ Ｐゴシック" charset="-128"/>
              </a:rPr>
              <a:t>U.S. law is clear: </a:t>
            </a:r>
          </a:p>
          <a:p>
            <a:pPr marL="0" indent="0" eaLnBrk="1" hangingPunct="1">
              <a:buNone/>
            </a:pPr>
            <a:endParaRPr lang="en-US" altLang="en-US" sz="3200" b="1" dirty="0">
              <a:solidFill>
                <a:schemeClr val="accent6">
                  <a:lumMod val="60000"/>
                  <a:lumOff val="40000"/>
                </a:schemeClr>
              </a:solidFill>
              <a:ea typeface="ＭＳ Ｐゴシック" charset="-128"/>
            </a:endParaRPr>
          </a:p>
          <a:p>
            <a:pPr marL="0" indent="0" eaLnBrk="1" hangingPunct="1">
              <a:buNone/>
            </a:pPr>
            <a:r>
              <a:rPr lang="en-US" altLang="en-US" sz="3200" b="1" i="1" dirty="0">
                <a:solidFill>
                  <a:schemeClr val="accent6">
                    <a:lumMod val="60000"/>
                    <a:lumOff val="40000"/>
                  </a:schemeClr>
                </a:solidFill>
                <a:ea typeface="ＭＳ Ｐゴシック" charset="-128"/>
              </a:rPr>
              <a:t>“international agreements of the United States are law of the United States and supreme over the law of the several states.” </a:t>
            </a:r>
          </a:p>
          <a:p>
            <a:pPr marL="0" indent="0" eaLnBrk="1" hangingPunct="1">
              <a:buNone/>
            </a:pPr>
            <a:endParaRPr lang="en-US" altLang="en-US" sz="3200" b="1" i="1" dirty="0">
              <a:solidFill>
                <a:schemeClr val="accent6">
                  <a:lumMod val="60000"/>
                  <a:lumOff val="40000"/>
                </a:schemeClr>
              </a:solidFill>
              <a:ea typeface="ＭＳ Ｐゴシック" charset="-128"/>
            </a:endParaRPr>
          </a:p>
          <a:p>
            <a:pPr marL="0" indent="0" algn="r" eaLnBrk="1" hangingPunct="1">
              <a:buNone/>
            </a:pPr>
            <a:r>
              <a:rPr lang="en-US" altLang="en-US" sz="3200" b="1" i="1" dirty="0">
                <a:solidFill>
                  <a:schemeClr val="accent6">
                    <a:lumMod val="60000"/>
                    <a:lumOff val="40000"/>
                  </a:schemeClr>
                </a:solidFill>
                <a:ea typeface="ＭＳ Ｐゴシック" charset="-128"/>
              </a:rPr>
              <a:t>(sec. 111, The Foreign Relations Law </a:t>
            </a:r>
          </a:p>
          <a:p>
            <a:pPr marL="0" indent="0" algn="r" eaLnBrk="1" hangingPunct="1">
              <a:buNone/>
            </a:pPr>
            <a:r>
              <a:rPr lang="en-US" altLang="en-US" sz="3200" b="1" i="1" dirty="0">
                <a:solidFill>
                  <a:schemeClr val="accent6">
                    <a:lumMod val="60000"/>
                    <a:lumOff val="40000"/>
                  </a:schemeClr>
                </a:solidFill>
                <a:ea typeface="ＭＳ Ｐゴシック" charset="-128"/>
              </a:rPr>
              <a:t>of the United States)</a:t>
            </a:r>
            <a:endParaRPr lang="en-US" altLang="en-US" sz="3200" b="1" dirty="0">
              <a:solidFill>
                <a:schemeClr val="accent6">
                  <a:lumMod val="60000"/>
                  <a:lumOff val="40000"/>
                </a:schemeClr>
              </a:solidFill>
              <a:ea typeface="ＭＳ Ｐゴシック" charset="-128"/>
            </a:endParaRPr>
          </a:p>
          <a:p>
            <a:pPr marL="0" indent="0" eaLnBrk="1" hangingPunct="1"/>
            <a:r>
              <a:rPr lang="en-US" altLang="en-US" b="1" dirty="0">
                <a:solidFill>
                  <a:srgbClr val="FDEADA"/>
                </a:solidFill>
                <a:ea typeface="ＭＳ Ｐゴシック" charset="-128"/>
              </a:rPr>
              <a:t> </a:t>
            </a:r>
          </a:p>
          <a:p>
            <a:pPr marL="0" indent="0" eaLnBrk="1" hangingPunct="1"/>
            <a:endParaRPr lang="en-US" altLang="en-US" dirty="0">
              <a:solidFill>
                <a:srgbClr val="FDEADA"/>
              </a:solidFill>
              <a:ea typeface="ＭＳ Ｐゴシック" charset="-128"/>
            </a:endParaRPr>
          </a:p>
          <a:p>
            <a:pPr marL="0" indent="0" eaLnBrk="1" hangingPunct="1"/>
            <a:endParaRPr lang="en-US" altLang="en-US" dirty="0">
              <a:ea typeface="ＭＳ Ｐゴシック" charset="-128"/>
            </a:endParaRPr>
          </a:p>
          <a:p>
            <a:pPr marL="0" indent="0" eaLnBrk="1" hangingPunct="1"/>
            <a:endParaRPr lang="en-US" altLang="en-US" dirty="0">
              <a:ea typeface="ＭＳ Ｐゴシック" charset="-128"/>
            </a:endParaRPr>
          </a:p>
          <a:p>
            <a:pPr marL="0" indent="0" eaLnBrk="1" hangingPunct="1"/>
            <a:endParaRPr lang="en-US" altLang="en-US" dirty="0">
              <a:ea typeface="ＭＳ Ｐゴシック" charset="-128"/>
            </a:endParaRPr>
          </a:p>
        </p:txBody>
      </p:sp>
    </p:spTree>
    <p:extLst>
      <p:ext uri="{BB962C8B-B14F-4D97-AF65-F5344CB8AC3E}">
        <p14:creationId xmlns:p14="http://schemas.microsoft.com/office/powerpoint/2010/main" val="18265388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3295650" y="606212"/>
            <a:ext cx="6172200" cy="1470422"/>
          </a:xfrm>
        </p:spPr>
        <p:txBody>
          <a:bodyPr/>
          <a:lstStyle/>
          <a:p>
            <a:r>
              <a:rPr lang="en-US" altLang="en-US" b="1" dirty="0">
                <a:solidFill>
                  <a:srgbClr val="FAC090"/>
                </a:solidFill>
                <a:ea typeface="ＭＳ Ｐゴシック" charset="-128"/>
              </a:rPr>
              <a:t>TPP Pumps Up the Pressure On Shale Gas and Fracking</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42344" y="2757497"/>
            <a:ext cx="4019202" cy="3014653"/>
          </a:xfrm>
          <a:prstGeom prst="rect">
            <a:avLst/>
          </a:prstGeom>
        </p:spPr>
      </p:pic>
      <p:sp>
        <p:nvSpPr>
          <p:cNvPr id="8" name="TextBox 7"/>
          <p:cNvSpPr txBox="1"/>
          <p:nvPr/>
        </p:nvSpPr>
        <p:spPr>
          <a:xfrm>
            <a:off x="5410200" y="3314705"/>
            <a:ext cx="971550" cy="1200329"/>
          </a:xfrm>
          <a:prstGeom prst="rect">
            <a:avLst/>
          </a:prstGeom>
          <a:noFill/>
        </p:spPr>
        <p:txBody>
          <a:bodyPr wrap="square" rtlCol="0">
            <a:spAutoFit/>
          </a:bodyPr>
          <a:lstStyle/>
          <a:p>
            <a:pPr algn="ctr" eaLnBrk="0" fontAlgn="base" hangingPunct="0">
              <a:spcBef>
                <a:spcPct val="0"/>
              </a:spcBef>
              <a:spcAft>
                <a:spcPct val="0"/>
              </a:spcAft>
            </a:pPr>
            <a:r>
              <a:rPr lang="en-US" sz="7200" b="1" dirty="0">
                <a:solidFill>
                  <a:srgbClr val="09FA00"/>
                </a:solidFill>
                <a:ea typeface="ＭＳ Ｐゴシック" charset="-128"/>
              </a:rPr>
              <a:t>=</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83290" y="2757488"/>
            <a:ext cx="4064792" cy="2709861"/>
          </a:xfrm>
          <a:prstGeom prst="rect">
            <a:avLst/>
          </a:prstGeom>
          <a:scene3d>
            <a:camera prst="orthographicFront">
              <a:rot lat="0" lon="0" rev="5400000"/>
            </a:camera>
            <a:lightRig rig="threePt" dir="t"/>
          </a:scene3d>
        </p:spPr>
      </p:pic>
    </p:spTree>
    <p:extLst>
      <p:ext uri="{BB962C8B-B14F-4D97-AF65-F5344CB8AC3E}">
        <p14:creationId xmlns:p14="http://schemas.microsoft.com/office/powerpoint/2010/main" val="2394231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9900" y="870347"/>
            <a:ext cx="6172200" cy="857250"/>
          </a:xfrm>
        </p:spPr>
        <p:txBody>
          <a:bodyPr/>
          <a:lstStyle/>
          <a:p>
            <a:pPr>
              <a:defRPr/>
            </a:pPr>
            <a:r>
              <a:rPr lang="en-US" b="1" dirty="0">
                <a:solidFill>
                  <a:schemeClr val="accent6">
                    <a:lumMod val="75000"/>
                  </a:schemeClr>
                </a:solidFill>
              </a:rPr>
              <a:t>FERC is a Rubber Stamp</a:t>
            </a:r>
          </a:p>
        </p:txBody>
      </p:sp>
      <p:sp>
        <p:nvSpPr>
          <p:cNvPr id="3" name="Content Placeholder 2"/>
          <p:cNvSpPr>
            <a:spLocks noGrp="1"/>
          </p:cNvSpPr>
          <p:nvPr>
            <p:ph idx="1"/>
          </p:nvPr>
        </p:nvSpPr>
        <p:spPr>
          <a:xfrm>
            <a:off x="1822098" y="2325710"/>
            <a:ext cx="3148885" cy="2306928"/>
          </a:xfrm>
        </p:spPr>
        <p:txBody>
          <a:bodyPr/>
          <a:lstStyle/>
          <a:p>
            <a:pPr marL="0" indent="0">
              <a:buNone/>
              <a:defRPr/>
            </a:pPr>
            <a:r>
              <a:rPr lang="en-US" sz="2800" b="1" dirty="0">
                <a:solidFill>
                  <a:schemeClr val="accent6">
                    <a:lumMod val="60000"/>
                    <a:lumOff val="40000"/>
                  </a:schemeClr>
                </a:solidFill>
              </a:rPr>
              <a:t>30 years funded </a:t>
            </a:r>
          </a:p>
          <a:p>
            <a:pPr marL="0" indent="0">
              <a:buNone/>
              <a:defRPr/>
            </a:pPr>
            <a:r>
              <a:rPr lang="en-US" sz="2800" b="1" dirty="0">
                <a:solidFill>
                  <a:schemeClr val="accent6">
                    <a:lumMod val="60000"/>
                    <a:lumOff val="40000"/>
                  </a:schemeClr>
                </a:solidFill>
              </a:rPr>
              <a:t>by industry</a:t>
            </a:r>
          </a:p>
          <a:p>
            <a:pPr marL="0" indent="0">
              <a:buNone/>
              <a:defRPr/>
            </a:pPr>
            <a:endParaRPr lang="en-US" sz="2800" b="1" dirty="0">
              <a:solidFill>
                <a:schemeClr val="accent6">
                  <a:lumMod val="60000"/>
                  <a:lumOff val="40000"/>
                </a:schemeClr>
              </a:solidFill>
            </a:endParaRPr>
          </a:p>
          <a:p>
            <a:pPr marL="0" indent="0">
              <a:buNone/>
              <a:defRPr/>
            </a:pPr>
            <a:r>
              <a:rPr lang="en-US" sz="2800" b="1" dirty="0">
                <a:solidFill>
                  <a:schemeClr val="accent6">
                    <a:lumMod val="60000"/>
                    <a:lumOff val="40000"/>
                  </a:schemeClr>
                </a:solidFill>
              </a:rPr>
              <a:t>1 Denial </a:t>
            </a:r>
          </a:p>
          <a:p>
            <a:pPr marL="0" indent="0">
              <a:buNone/>
              <a:defRPr/>
            </a:pPr>
            <a:endParaRPr lang="en-US" sz="2100" dirty="0">
              <a:solidFill>
                <a:schemeClr val="accent6">
                  <a:lumMod val="60000"/>
                  <a:lumOff val="40000"/>
                </a:schemeClr>
              </a:solidFill>
            </a:endParaRPr>
          </a:p>
          <a:p>
            <a:pPr marL="0" indent="0">
              <a:buNone/>
              <a:defRPr/>
            </a:pPr>
            <a:endParaRPr lang="en-US" sz="2100" dirty="0">
              <a:solidFill>
                <a:schemeClr val="accent6">
                  <a:lumMod val="60000"/>
                  <a:lumOff val="40000"/>
                </a:schemeClr>
              </a:solidFill>
            </a:endParaRPr>
          </a:p>
          <a:p>
            <a:pPr marL="0" indent="0">
              <a:buNone/>
              <a:defRPr/>
            </a:pPr>
            <a:endParaRPr lang="en-US" sz="2100" dirty="0">
              <a:solidFill>
                <a:schemeClr val="accent6">
                  <a:lumMod val="60000"/>
                  <a:lumOff val="40000"/>
                </a:schemeClr>
              </a:solidFill>
            </a:endParaRPr>
          </a:p>
          <a:p>
            <a:pPr>
              <a:defRPr/>
            </a:pPr>
            <a:endParaRPr lang="en-US" sz="2100" dirty="0">
              <a:solidFill>
                <a:schemeClr val="accent6">
                  <a:lumMod val="60000"/>
                  <a:lumOff val="40000"/>
                </a:schemeClr>
              </a:solidFill>
            </a:endParaRPr>
          </a:p>
          <a:p>
            <a:pPr>
              <a:defRPr/>
            </a:pPr>
            <a:endParaRPr lang="en-US" sz="2100" dirty="0">
              <a:solidFill>
                <a:schemeClr val="accent6">
                  <a:lumMod val="60000"/>
                  <a:lumOff val="40000"/>
                </a:schemeClr>
              </a:solidFill>
            </a:endParaRPr>
          </a:p>
          <a:p>
            <a:pPr marL="0" indent="0">
              <a:buNone/>
              <a:defRPr/>
            </a:pPr>
            <a:endParaRPr lang="en-US" sz="2100" dirty="0">
              <a:solidFill>
                <a:schemeClr val="accent6">
                  <a:lumMod val="60000"/>
                  <a:lumOff val="40000"/>
                </a:schemeClr>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67409" y="1885959"/>
            <a:ext cx="3496235" cy="3496235"/>
          </a:xfrm>
          <a:prstGeom prst="rect">
            <a:avLst/>
          </a:prstGeom>
        </p:spPr>
      </p:pic>
    </p:spTree>
    <p:extLst>
      <p:ext uri="{BB962C8B-B14F-4D97-AF65-F5344CB8AC3E}">
        <p14:creationId xmlns:p14="http://schemas.microsoft.com/office/powerpoint/2010/main" val="18893515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8450" y="721436"/>
            <a:ext cx="6172200" cy="857250"/>
          </a:xfrm>
        </p:spPr>
        <p:txBody>
          <a:bodyPr/>
          <a:lstStyle/>
          <a:p>
            <a:pPr>
              <a:defRPr/>
            </a:pPr>
            <a:r>
              <a:rPr lang="en-US" dirty="0">
                <a:solidFill>
                  <a:schemeClr val="accent6">
                    <a:lumMod val="75000"/>
                  </a:schemeClr>
                </a:solidFill>
              </a:rPr>
              <a:t>FERC Funded by Industry</a:t>
            </a:r>
          </a:p>
        </p:txBody>
      </p:sp>
      <p:sp>
        <p:nvSpPr>
          <p:cNvPr id="3" name="Content Placeholder 2"/>
          <p:cNvSpPr>
            <a:spLocks noGrp="1"/>
          </p:cNvSpPr>
          <p:nvPr>
            <p:ph idx="1"/>
          </p:nvPr>
        </p:nvSpPr>
        <p:spPr>
          <a:xfrm>
            <a:off x="2324100" y="1578686"/>
            <a:ext cx="7734300" cy="4269664"/>
          </a:xfrm>
        </p:spPr>
        <p:txBody>
          <a:bodyPr/>
          <a:lstStyle/>
          <a:p>
            <a:pPr>
              <a:defRPr/>
            </a:pPr>
            <a:r>
              <a:rPr lang="en-US" dirty="0">
                <a:solidFill>
                  <a:schemeClr val="accent6">
                    <a:lumMod val="60000"/>
                    <a:lumOff val="40000"/>
                  </a:schemeClr>
                </a:solidFill>
              </a:rPr>
              <a:t>1980s FERC lobbied to be funded by industries</a:t>
            </a:r>
          </a:p>
          <a:p>
            <a:pPr>
              <a:defRPr/>
            </a:pPr>
            <a:r>
              <a:rPr lang="en-US" dirty="0">
                <a:solidFill>
                  <a:schemeClr val="accent6">
                    <a:lumMod val="60000"/>
                    <a:lumOff val="40000"/>
                  </a:schemeClr>
                </a:solidFill>
              </a:rPr>
              <a:t>1986 got that right</a:t>
            </a:r>
          </a:p>
          <a:p>
            <a:pPr>
              <a:defRPr/>
            </a:pPr>
            <a:r>
              <a:rPr lang="en-US" dirty="0">
                <a:solidFill>
                  <a:schemeClr val="accent6">
                    <a:lumMod val="60000"/>
                    <a:lumOff val="40000"/>
                  </a:schemeClr>
                </a:solidFill>
              </a:rPr>
              <a:t>Result -- funded entirely by the companies it regulates. </a:t>
            </a:r>
          </a:p>
          <a:p>
            <a:pPr lvl="0"/>
            <a:r>
              <a:rPr lang="en-US" dirty="0">
                <a:solidFill>
                  <a:schemeClr val="accent6">
                    <a:lumMod val="60000"/>
                    <a:lumOff val="40000"/>
                  </a:schemeClr>
                </a:solidFill>
              </a:rPr>
              <a:t>Over the last decade FERC’s annual budget has grown by 51% (from sub-$200-Million in 2004 to a more than $300-Million in 2014)</a:t>
            </a:r>
          </a:p>
          <a:p>
            <a:pPr lvl="0"/>
            <a:r>
              <a:rPr lang="en-US" dirty="0">
                <a:solidFill>
                  <a:schemeClr val="accent6">
                    <a:lumMod val="60000"/>
                    <a:lumOff val="40000"/>
                  </a:schemeClr>
                </a:solidFill>
              </a:rPr>
              <a:t>From 2004 to 2014 the budget of the Department of Energy (FERC’s parent agency) only grew roughly 22 % </a:t>
            </a:r>
          </a:p>
        </p:txBody>
      </p:sp>
    </p:spTree>
    <p:extLst>
      <p:ext uri="{BB962C8B-B14F-4D97-AF65-F5344CB8AC3E}">
        <p14:creationId xmlns:p14="http://schemas.microsoft.com/office/powerpoint/2010/main" val="41638432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8450" y="1276032"/>
            <a:ext cx="6172200" cy="857250"/>
          </a:xfrm>
        </p:spPr>
        <p:txBody>
          <a:bodyPr/>
          <a:lstStyle/>
          <a:p>
            <a:pPr>
              <a:defRPr/>
            </a:pPr>
            <a:r>
              <a:rPr lang="en-US" dirty="0">
                <a:solidFill>
                  <a:schemeClr val="accent6">
                    <a:lumMod val="75000"/>
                  </a:schemeClr>
                </a:solidFill>
              </a:rPr>
              <a:t>FERC Not Our Friend</a:t>
            </a:r>
          </a:p>
        </p:txBody>
      </p:sp>
      <p:sp>
        <p:nvSpPr>
          <p:cNvPr id="3" name="Content Placeholder 2"/>
          <p:cNvSpPr>
            <a:spLocks noGrp="1"/>
          </p:cNvSpPr>
          <p:nvPr>
            <p:ph idx="1"/>
          </p:nvPr>
        </p:nvSpPr>
        <p:spPr>
          <a:xfrm>
            <a:off x="2838450" y="2286000"/>
            <a:ext cx="6515100" cy="3600450"/>
          </a:xfrm>
        </p:spPr>
        <p:txBody>
          <a:bodyPr/>
          <a:lstStyle/>
          <a:p>
            <a:pPr marL="0" indent="0">
              <a:buNone/>
              <a:defRPr/>
            </a:pPr>
            <a:endParaRPr lang="en-US" sz="2100" dirty="0">
              <a:solidFill>
                <a:schemeClr val="accent6">
                  <a:lumMod val="60000"/>
                  <a:lumOff val="40000"/>
                </a:schemeClr>
              </a:solidFill>
            </a:endParaRPr>
          </a:p>
          <a:p>
            <a:r>
              <a:rPr lang="en-US" sz="2800" dirty="0">
                <a:solidFill>
                  <a:schemeClr val="accent6">
                    <a:lumMod val="60000"/>
                    <a:lumOff val="40000"/>
                  </a:schemeClr>
                </a:solidFill>
              </a:rPr>
              <a:t>Regularly turns blind eye to illegal pollution &amp; damage inflicted by pipeline companies during pipeline construction, maintenance, &amp; other operations</a:t>
            </a:r>
          </a:p>
          <a:p>
            <a:r>
              <a:rPr lang="en-US" sz="2800" dirty="0">
                <a:solidFill>
                  <a:schemeClr val="accent6">
                    <a:lumMod val="60000"/>
                    <a:lumOff val="40000"/>
                  </a:schemeClr>
                </a:solidFill>
              </a:rPr>
              <a:t>Don’t issue penalties for violations</a:t>
            </a:r>
          </a:p>
          <a:p>
            <a:r>
              <a:rPr lang="en-US" sz="2800" dirty="0">
                <a:solidFill>
                  <a:schemeClr val="accent6">
                    <a:lumMod val="60000"/>
                    <a:lumOff val="40000"/>
                  </a:schemeClr>
                </a:solidFill>
              </a:rPr>
              <a:t>Don’t issue stop work orders to require clean up &amp; compliance </a:t>
            </a:r>
          </a:p>
          <a:p>
            <a:pPr marL="0" indent="0">
              <a:buNone/>
              <a:defRPr/>
            </a:pPr>
            <a:endParaRPr lang="en-US" sz="2800" dirty="0">
              <a:solidFill>
                <a:schemeClr val="accent6">
                  <a:lumMod val="60000"/>
                  <a:lumOff val="40000"/>
                </a:schemeClr>
              </a:solidFill>
            </a:endParaRPr>
          </a:p>
          <a:p>
            <a:pPr>
              <a:defRPr/>
            </a:pPr>
            <a:endParaRPr lang="en-US" sz="2100" dirty="0">
              <a:solidFill>
                <a:schemeClr val="accent6">
                  <a:lumMod val="60000"/>
                  <a:lumOff val="40000"/>
                </a:schemeClr>
              </a:solidFill>
            </a:endParaRPr>
          </a:p>
          <a:p>
            <a:pPr>
              <a:defRPr/>
            </a:pPr>
            <a:endParaRPr lang="en-US" sz="2100" dirty="0">
              <a:solidFill>
                <a:schemeClr val="accent6">
                  <a:lumMod val="60000"/>
                  <a:lumOff val="40000"/>
                </a:schemeClr>
              </a:solidFill>
            </a:endParaRPr>
          </a:p>
          <a:p>
            <a:pPr marL="0" indent="0">
              <a:buNone/>
              <a:defRPr/>
            </a:pPr>
            <a:endParaRPr lang="en-US" sz="2100" dirty="0">
              <a:solidFill>
                <a:schemeClr val="accent6">
                  <a:lumMod val="60000"/>
                  <a:lumOff val="40000"/>
                </a:schemeClr>
              </a:solidFill>
            </a:endParaRPr>
          </a:p>
        </p:txBody>
      </p:sp>
    </p:spTree>
    <p:extLst>
      <p:ext uri="{BB962C8B-B14F-4D97-AF65-F5344CB8AC3E}">
        <p14:creationId xmlns:p14="http://schemas.microsoft.com/office/powerpoint/2010/main" val="19044260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0960" y="822244"/>
            <a:ext cx="6038582" cy="1092290"/>
          </a:xfrm>
        </p:spPr>
        <p:txBody>
          <a:bodyPr/>
          <a:lstStyle/>
          <a:p>
            <a:pPr>
              <a:defRPr/>
            </a:pPr>
            <a:r>
              <a:rPr lang="en-US" dirty="0">
                <a:solidFill>
                  <a:schemeClr val="accent6">
                    <a:lumMod val="75000"/>
                  </a:schemeClr>
                </a:solidFill>
              </a:rPr>
              <a:t>FERC Not Our Friend</a:t>
            </a:r>
            <a:br>
              <a:rPr lang="en-US" dirty="0">
                <a:solidFill>
                  <a:schemeClr val="accent6">
                    <a:lumMod val="75000"/>
                  </a:schemeClr>
                </a:solidFill>
              </a:rPr>
            </a:br>
            <a:r>
              <a:rPr lang="en-US" dirty="0">
                <a:solidFill>
                  <a:schemeClr val="accent6">
                    <a:lumMod val="75000"/>
                  </a:schemeClr>
                </a:solidFill>
              </a:rPr>
              <a:t>Strips States of Rights</a:t>
            </a:r>
          </a:p>
        </p:txBody>
      </p:sp>
      <p:sp>
        <p:nvSpPr>
          <p:cNvPr id="3" name="Content Placeholder 2"/>
          <p:cNvSpPr>
            <a:spLocks noGrp="1"/>
          </p:cNvSpPr>
          <p:nvPr>
            <p:ph idx="1"/>
          </p:nvPr>
        </p:nvSpPr>
        <p:spPr>
          <a:xfrm>
            <a:off x="2701617" y="1934860"/>
            <a:ext cx="6957267" cy="473028"/>
          </a:xfrm>
        </p:spPr>
        <p:txBody>
          <a:bodyPr/>
          <a:lstStyle/>
          <a:p>
            <a:pPr marL="0" indent="0">
              <a:buNone/>
              <a:defRPr/>
            </a:pPr>
            <a:r>
              <a:rPr lang="en-US" dirty="0">
                <a:solidFill>
                  <a:schemeClr val="accent6">
                    <a:lumMod val="60000"/>
                    <a:lumOff val="40000"/>
                  </a:schemeClr>
                </a:solidFill>
              </a:rPr>
              <a:t>Issues Certificates without State 401 Certification</a:t>
            </a:r>
          </a:p>
          <a:p>
            <a:pPr marL="0" indent="0">
              <a:buNone/>
              <a:defRPr/>
            </a:pPr>
            <a:endParaRPr lang="en-US" sz="2100" dirty="0">
              <a:solidFill>
                <a:schemeClr val="accent6">
                  <a:lumMod val="60000"/>
                  <a:lumOff val="40000"/>
                </a:schemeClr>
              </a:solidFill>
            </a:endParaRPr>
          </a:p>
          <a:p>
            <a:pPr marL="0" indent="0">
              <a:buNone/>
              <a:defRPr/>
            </a:pPr>
            <a:endParaRPr lang="en-US" sz="2100" dirty="0">
              <a:solidFill>
                <a:schemeClr val="accent6">
                  <a:lumMod val="60000"/>
                  <a:lumOff val="40000"/>
                </a:schemeClr>
              </a:solidFill>
            </a:endParaRPr>
          </a:p>
          <a:p>
            <a:pPr marL="0" indent="0">
              <a:buNone/>
              <a:defRPr/>
            </a:pPr>
            <a:endParaRPr lang="en-US" sz="2100" dirty="0">
              <a:solidFill>
                <a:schemeClr val="accent6">
                  <a:lumMod val="60000"/>
                  <a:lumOff val="40000"/>
                </a:schemeClr>
              </a:solidFill>
            </a:endParaRPr>
          </a:p>
          <a:p>
            <a:pPr>
              <a:defRPr/>
            </a:pPr>
            <a:endParaRPr lang="en-US" sz="2100" dirty="0">
              <a:solidFill>
                <a:schemeClr val="accent6">
                  <a:lumMod val="60000"/>
                  <a:lumOff val="40000"/>
                </a:schemeClr>
              </a:solidFill>
            </a:endParaRPr>
          </a:p>
          <a:p>
            <a:pPr marL="0" indent="0">
              <a:buNone/>
              <a:defRPr/>
            </a:pPr>
            <a:endParaRPr lang="en-US" sz="2100" dirty="0">
              <a:solidFill>
                <a:schemeClr val="accent6">
                  <a:lumMod val="60000"/>
                  <a:lumOff val="40000"/>
                </a:schemeClr>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49267" y="2577392"/>
            <a:ext cx="5741296" cy="3741266"/>
          </a:xfrm>
          <a:prstGeom prst="rect">
            <a:avLst/>
          </a:prstGeom>
        </p:spPr>
      </p:pic>
    </p:spTree>
    <p:extLst>
      <p:ext uri="{BB962C8B-B14F-4D97-AF65-F5344CB8AC3E}">
        <p14:creationId xmlns:p14="http://schemas.microsoft.com/office/powerpoint/2010/main" val="3804327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688624"/>
            <a:ext cx="6172200" cy="857250"/>
          </a:xfrm>
        </p:spPr>
        <p:txBody>
          <a:bodyPr/>
          <a:lstStyle/>
          <a:p>
            <a:pPr>
              <a:defRPr/>
            </a:pPr>
            <a:r>
              <a:rPr lang="en-US" sz="2700" b="1" dirty="0">
                <a:solidFill>
                  <a:schemeClr val="accent6">
                    <a:lumMod val="75000"/>
                  </a:schemeClr>
                </a:solidFill>
              </a:rPr>
              <a:t>FERC Not Our Friend</a:t>
            </a:r>
            <a:br>
              <a:rPr lang="en-US" sz="2700" b="1" dirty="0">
                <a:solidFill>
                  <a:schemeClr val="accent6">
                    <a:lumMod val="75000"/>
                  </a:schemeClr>
                </a:solidFill>
              </a:rPr>
            </a:br>
            <a:r>
              <a:rPr lang="en-US" sz="2700" b="1" dirty="0">
                <a:solidFill>
                  <a:schemeClr val="accent6">
                    <a:lumMod val="75000"/>
                  </a:schemeClr>
                </a:solidFill>
              </a:rPr>
              <a:t>Strips People of Our Rights</a:t>
            </a:r>
          </a:p>
        </p:txBody>
      </p:sp>
      <p:sp>
        <p:nvSpPr>
          <p:cNvPr id="3" name="Content Placeholder 2"/>
          <p:cNvSpPr>
            <a:spLocks noGrp="1"/>
          </p:cNvSpPr>
          <p:nvPr>
            <p:ph idx="1"/>
          </p:nvPr>
        </p:nvSpPr>
        <p:spPr>
          <a:xfrm>
            <a:off x="2009917" y="1844102"/>
            <a:ext cx="8104031" cy="3622183"/>
          </a:xfrm>
        </p:spPr>
        <p:txBody>
          <a:bodyPr/>
          <a:lstStyle/>
          <a:p>
            <a:pPr>
              <a:buFont typeface="Wingdings" panose="05000000000000000000" pitchFamily="2" charset="2"/>
              <a:buChar char="Ø"/>
              <a:defRPr/>
            </a:pPr>
            <a:r>
              <a:rPr lang="en-US" dirty="0">
                <a:solidFill>
                  <a:schemeClr val="accent6">
                    <a:lumMod val="60000"/>
                    <a:lumOff val="40000"/>
                  </a:schemeClr>
                </a:solidFill>
              </a:rPr>
              <a:t>Abuses regs to judicial review  while allowing eminent domain and construction</a:t>
            </a:r>
          </a:p>
          <a:p>
            <a:pPr>
              <a:buFont typeface="Wingdings" panose="05000000000000000000" pitchFamily="2" charset="2"/>
              <a:buChar char="Ø"/>
              <a:defRPr/>
            </a:pPr>
            <a:r>
              <a:rPr lang="en-US" dirty="0">
                <a:solidFill>
                  <a:schemeClr val="accent6">
                    <a:lumMod val="60000"/>
                    <a:lumOff val="40000"/>
                  </a:schemeClr>
                </a:solidFill>
              </a:rPr>
              <a:t>Rehearing requests responded to with tolling orders.</a:t>
            </a:r>
          </a:p>
          <a:p>
            <a:pPr marL="0" indent="0">
              <a:buNone/>
              <a:defRPr/>
            </a:pPr>
            <a:endParaRPr lang="en-US" dirty="0">
              <a:solidFill>
                <a:schemeClr val="accent6">
                  <a:lumMod val="60000"/>
                  <a:lumOff val="40000"/>
                </a:schemeClr>
              </a:solidFill>
            </a:endParaRPr>
          </a:p>
          <a:p>
            <a:pPr>
              <a:buFont typeface="Wingdings" panose="05000000000000000000" pitchFamily="2" charset="2"/>
              <a:buChar char="Ø"/>
              <a:defRPr/>
            </a:pPr>
            <a:r>
              <a:rPr lang="en-US" dirty="0">
                <a:solidFill>
                  <a:schemeClr val="accent6">
                    <a:lumMod val="60000"/>
                    <a:lumOff val="40000"/>
                  </a:schemeClr>
                </a:solidFill>
              </a:rPr>
              <a:t>1 yr not uncommon</a:t>
            </a:r>
          </a:p>
          <a:p>
            <a:pPr marL="0" indent="0">
              <a:buNone/>
              <a:defRPr/>
            </a:pPr>
            <a:endParaRPr lang="en-US" dirty="0">
              <a:solidFill>
                <a:schemeClr val="accent6">
                  <a:lumMod val="60000"/>
                  <a:lumOff val="40000"/>
                </a:schemeClr>
              </a:solidFill>
            </a:endParaRPr>
          </a:p>
          <a:p>
            <a:pPr>
              <a:buFont typeface="Wingdings" panose="05000000000000000000" pitchFamily="2" charset="2"/>
              <a:buChar char="Ø"/>
              <a:defRPr/>
            </a:pPr>
            <a:r>
              <a:rPr lang="en-US" dirty="0">
                <a:solidFill>
                  <a:schemeClr val="accent6">
                    <a:lumMod val="60000"/>
                    <a:lumOff val="40000"/>
                  </a:schemeClr>
                </a:solidFill>
              </a:rPr>
              <a:t>Too late to affect outcome</a:t>
            </a:r>
          </a:p>
          <a:p>
            <a:pPr marL="0" indent="0">
              <a:buNone/>
              <a:defRPr/>
            </a:pPr>
            <a:endParaRPr lang="en-US" dirty="0">
              <a:solidFill>
                <a:schemeClr val="accent6">
                  <a:lumMod val="60000"/>
                  <a:lumOff val="40000"/>
                </a:schemeClr>
              </a:solidFill>
            </a:endParaRPr>
          </a:p>
          <a:p>
            <a:pPr marL="0" indent="0">
              <a:buNone/>
              <a:defRPr/>
            </a:pPr>
            <a:endParaRPr lang="en-US" dirty="0">
              <a:solidFill>
                <a:schemeClr val="accent6">
                  <a:lumMod val="60000"/>
                  <a:lumOff val="40000"/>
                </a:schemeClr>
              </a:solidFill>
            </a:endParaRPr>
          </a:p>
          <a:p>
            <a:pPr marL="0" indent="0">
              <a:buNone/>
              <a:defRPr/>
            </a:pPr>
            <a:r>
              <a:rPr lang="en-US" dirty="0">
                <a:solidFill>
                  <a:schemeClr val="accent6">
                    <a:lumMod val="60000"/>
                    <a:lumOff val="40000"/>
                  </a:schemeClr>
                </a:solidFill>
              </a:rPr>
              <a:t>e.g. </a:t>
            </a:r>
            <a:r>
              <a:rPr lang="en-US" i="1" u="sng" dirty="0">
                <a:solidFill>
                  <a:schemeClr val="accent6">
                    <a:lumMod val="60000"/>
                    <a:lumOff val="40000"/>
                  </a:schemeClr>
                </a:solidFill>
              </a:rPr>
              <a:t>Delaware Riverkeeper Network v. FERC </a:t>
            </a:r>
            <a:r>
              <a:rPr lang="en-US" dirty="0">
                <a:solidFill>
                  <a:schemeClr val="accent6">
                    <a:lumMod val="60000"/>
                    <a:lumOff val="40000"/>
                  </a:schemeClr>
                </a:solidFill>
              </a:rPr>
              <a:t>– July 2014</a:t>
            </a:r>
          </a:p>
          <a:p>
            <a:pPr marL="0" indent="0">
              <a:buNone/>
              <a:defRPr/>
            </a:pPr>
            <a:endParaRPr lang="en-US" sz="2100" dirty="0">
              <a:solidFill>
                <a:schemeClr val="accent6">
                  <a:lumMod val="60000"/>
                  <a:lumOff val="40000"/>
                </a:schemeClr>
              </a:solidFill>
            </a:endParaRPr>
          </a:p>
          <a:p>
            <a:pPr marL="0" indent="0">
              <a:buNone/>
              <a:defRPr/>
            </a:pPr>
            <a:endParaRPr lang="en-US" sz="2100" dirty="0">
              <a:solidFill>
                <a:schemeClr val="accent6">
                  <a:lumMod val="60000"/>
                  <a:lumOff val="40000"/>
                </a:schemeClr>
              </a:solidFill>
            </a:endParaRPr>
          </a:p>
          <a:p>
            <a:pPr>
              <a:defRPr/>
            </a:pPr>
            <a:endParaRPr lang="en-US" sz="2100" dirty="0">
              <a:solidFill>
                <a:schemeClr val="accent6">
                  <a:lumMod val="60000"/>
                  <a:lumOff val="40000"/>
                </a:schemeClr>
              </a:solidFill>
            </a:endParaRPr>
          </a:p>
          <a:p>
            <a:pPr marL="0" indent="0">
              <a:buNone/>
              <a:defRPr/>
            </a:pPr>
            <a:endParaRPr lang="en-US" sz="2100" dirty="0">
              <a:solidFill>
                <a:schemeClr val="accent6">
                  <a:lumMod val="60000"/>
                  <a:lumOff val="40000"/>
                </a:schemeClr>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88195" y="3126086"/>
            <a:ext cx="3517902" cy="2638427"/>
          </a:xfrm>
          <a:prstGeom prst="rect">
            <a:avLst/>
          </a:prstGeom>
        </p:spPr>
      </p:pic>
    </p:spTree>
    <p:extLst>
      <p:ext uri="{BB962C8B-B14F-4D97-AF65-F5344CB8AC3E}">
        <p14:creationId xmlns:p14="http://schemas.microsoft.com/office/powerpoint/2010/main" val="2115960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985060" y="3047721"/>
            <a:ext cx="4769146" cy="975395"/>
          </a:xfrm>
          <a:prstGeom prst="rect">
            <a:avLst/>
          </a:prstGeom>
          <a:noFill/>
        </p:spPr>
        <p:txBody>
          <a:bodyPr wrap="square" rtlCol="0">
            <a:spAutoFit/>
          </a:bodyPr>
          <a:lstStyle/>
          <a:p>
            <a:endParaRPr lang="en-US" sz="1350" b="1" dirty="0">
              <a:solidFill>
                <a:schemeClr val="accent5">
                  <a:lumMod val="75000"/>
                </a:schemeClr>
              </a:solidFill>
            </a:endParaRPr>
          </a:p>
          <a:p>
            <a:endParaRPr lang="en-US" sz="1350" b="1" dirty="0">
              <a:solidFill>
                <a:schemeClr val="accent5">
                  <a:lumMod val="75000"/>
                </a:schemeClr>
              </a:solidFill>
            </a:endParaRPr>
          </a:p>
          <a:p>
            <a:endParaRPr lang="en-US" sz="1350" b="1" dirty="0">
              <a:solidFill>
                <a:srgbClr val="C00000"/>
              </a:solidFill>
            </a:endParaRPr>
          </a:p>
          <a:p>
            <a:endParaRPr lang="en-US" sz="844" b="1" dirty="0">
              <a:solidFill>
                <a:srgbClr val="C00000"/>
              </a:solidFill>
            </a:endParaRPr>
          </a:p>
          <a:p>
            <a:endParaRPr lang="en-US" sz="844" b="1" dirty="0">
              <a:solidFill>
                <a:srgbClr val="C00000"/>
              </a:solidFill>
            </a:endParaRPr>
          </a:p>
        </p:txBody>
      </p:sp>
      <p:sp>
        <p:nvSpPr>
          <p:cNvPr id="3" name="Title 2"/>
          <p:cNvSpPr>
            <a:spLocks noGrp="1"/>
          </p:cNvSpPr>
          <p:nvPr>
            <p:ph type="title"/>
          </p:nvPr>
        </p:nvSpPr>
        <p:spPr>
          <a:xfrm>
            <a:off x="3384257" y="1454262"/>
            <a:ext cx="5577776" cy="3661094"/>
          </a:xfrm>
        </p:spPr>
        <p:txBody>
          <a:bodyPr>
            <a:noAutofit/>
          </a:bodyPr>
          <a:lstStyle/>
          <a:p>
            <a:pPr marL="192876" indent="-192876"/>
            <a:r>
              <a:rPr lang="en-US" sz="2400" b="1" dirty="0">
                <a:solidFill>
                  <a:srgbClr val="002060"/>
                </a:solidFill>
              </a:rPr>
              <a:t>    Call Norms</a:t>
            </a:r>
            <a:br>
              <a:rPr lang="en-US" sz="2400" b="1" dirty="0">
                <a:solidFill>
                  <a:srgbClr val="002060"/>
                </a:solidFill>
              </a:rPr>
            </a:br>
            <a:br>
              <a:rPr lang="en-US" sz="1500" b="1" dirty="0">
                <a:solidFill>
                  <a:srgbClr val="002060"/>
                </a:solidFill>
              </a:rPr>
            </a:br>
            <a:r>
              <a:rPr lang="en-US" sz="2000" b="1" dirty="0">
                <a:solidFill>
                  <a:schemeClr val="accent1">
                    <a:lumMod val="50000"/>
                  </a:schemeClr>
                </a:solidFill>
              </a:rPr>
              <a:t>Do not enable your video camera</a:t>
            </a:r>
            <a:br>
              <a:rPr lang="en-US" sz="2000" b="1" dirty="0">
                <a:solidFill>
                  <a:schemeClr val="accent1">
                    <a:lumMod val="50000"/>
                  </a:schemeClr>
                </a:solidFill>
              </a:rPr>
            </a:br>
            <a:r>
              <a:rPr lang="en-US" sz="2000" dirty="0">
                <a:solidFill>
                  <a:schemeClr val="accent1">
                    <a:lumMod val="50000"/>
                  </a:schemeClr>
                </a:solidFill>
              </a:rPr>
              <a:t>All calls are recorded; a link is available after the call </a:t>
            </a:r>
            <a:br>
              <a:rPr lang="en-US" sz="2000" dirty="0">
                <a:solidFill>
                  <a:schemeClr val="accent1">
                    <a:lumMod val="50000"/>
                  </a:schemeClr>
                </a:solidFill>
              </a:rPr>
            </a:br>
            <a:r>
              <a:rPr lang="en-US" sz="2000" b="1" dirty="0">
                <a:solidFill>
                  <a:schemeClr val="accent1">
                    <a:lumMod val="50000"/>
                  </a:schemeClr>
                </a:solidFill>
              </a:rPr>
              <a:t>Q &amp; A mode: </a:t>
            </a:r>
            <a:r>
              <a:rPr lang="en-US" sz="2000" dirty="0">
                <a:solidFill>
                  <a:schemeClr val="accent1">
                    <a:lumMod val="50000"/>
                  </a:schemeClr>
                </a:solidFill>
              </a:rPr>
              <a:t>To eliminate background noise we mute everyone when we begin recording. </a:t>
            </a:r>
            <a:br>
              <a:rPr lang="en-US" sz="2000" dirty="0">
                <a:solidFill>
                  <a:schemeClr val="accent1">
                    <a:lumMod val="50000"/>
                  </a:schemeClr>
                </a:solidFill>
              </a:rPr>
            </a:br>
            <a:r>
              <a:rPr lang="en-US" sz="2000" b="1" dirty="0">
                <a:solidFill>
                  <a:schemeClr val="accent1">
                    <a:lumMod val="50000"/>
                  </a:schemeClr>
                </a:solidFill>
              </a:rPr>
              <a:t>Press *6</a:t>
            </a:r>
            <a:r>
              <a:rPr lang="en-US" sz="2000" dirty="0">
                <a:solidFill>
                  <a:schemeClr val="accent1">
                    <a:lumMod val="50000"/>
                  </a:schemeClr>
                </a:solidFill>
              </a:rPr>
              <a:t> (when prompted) to ask a question; say your name, your organization, if any, and location. Be courteous and brief; give others a chance to ask questions too.</a:t>
            </a:r>
            <a:br>
              <a:rPr lang="en-US" sz="2000" dirty="0">
                <a:solidFill>
                  <a:schemeClr val="accent1">
                    <a:lumMod val="50000"/>
                  </a:schemeClr>
                </a:solidFill>
              </a:rPr>
            </a:br>
            <a:r>
              <a:rPr lang="en-US" sz="2000" b="1" dirty="0">
                <a:solidFill>
                  <a:schemeClr val="accent1">
                    <a:lumMod val="50000"/>
                  </a:schemeClr>
                </a:solidFill>
              </a:rPr>
              <a:t>Keep chat room discussions on topic and professional</a:t>
            </a:r>
            <a:br>
              <a:rPr lang="en-US" sz="2000" b="1" dirty="0">
                <a:solidFill>
                  <a:schemeClr val="accent1">
                    <a:lumMod val="50000"/>
                  </a:schemeClr>
                </a:solidFill>
              </a:rPr>
            </a:br>
            <a:endParaRPr lang="en-US" sz="2000" b="1" dirty="0">
              <a:solidFill>
                <a:schemeClr val="accent1">
                  <a:lumMod val="50000"/>
                </a:schemeClr>
              </a:solidFill>
            </a:endParaRPr>
          </a:p>
        </p:txBody>
      </p:sp>
    </p:spTree>
    <p:extLst>
      <p:ext uri="{BB962C8B-B14F-4D97-AF65-F5344CB8AC3E}">
        <p14:creationId xmlns:p14="http://schemas.microsoft.com/office/powerpoint/2010/main" val="17337441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8450" y="1227736"/>
            <a:ext cx="6172200" cy="857250"/>
          </a:xfrm>
        </p:spPr>
        <p:txBody>
          <a:bodyPr/>
          <a:lstStyle/>
          <a:p>
            <a:pPr>
              <a:defRPr/>
            </a:pPr>
            <a:r>
              <a:rPr lang="en-US" dirty="0">
                <a:solidFill>
                  <a:schemeClr val="accent6">
                    <a:lumMod val="75000"/>
                  </a:schemeClr>
                </a:solidFill>
              </a:rPr>
              <a:t>FERC Not Our Friend</a:t>
            </a:r>
          </a:p>
        </p:txBody>
      </p:sp>
      <p:sp>
        <p:nvSpPr>
          <p:cNvPr id="3" name="Content Placeholder 2"/>
          <p:cNvSpPr>
            <a:spLocks noGrp="1"/>
          </p:cNvSpPr>
          <p:nvPr>
            <p:ph idx="1"/>
          </p:nvPr>
        </p:nvSpPr>
        <p:spPr>
          <a:xfrm>
            <a:off x="2838459" y="2457459"/>
            <a:ext cx="6509465" cy="1906073"/>
          </a:xfrm>
        </p:spPr>
        <p:txBody>
          <a:bodyPr/>
          <a:lstStyle/>
          <a:p>
            <a:pPr marL="0" indent="0">
              <a:buNone/>
              <a:defRPr/>
            </a:pPr>
            <a:r>
              <a:rPr lang="en-US" dirty="0">
                <a:solidFill>
                  <a:schemeClr val="accent6">
                    <a:lumMod val="60000"/>
                    <a:lumOff val="40000"/>
                  </a:schemeClr>
                </a:solidFill>
              </a:rPr>
              <a:t>Kept unfunded Office of Public Participation designated to help the public engage in the FERC process -- office would constitute less than 1.8% of FERC’s budget.</a:t>
            </a:r>
          </a:p>
          <a:p>
            <a:pPr marL="0" indent="0">
              <a:buNone/>
              <a:defRPr/>
            </a:pPr>
            <a:endParaRPr lang="en-US" dirty="0">
              <a:solidFill>
                <a:schemeClr val="accent6">
                  <a:lumMod val="60000"/>
                  <a:lumOff val="40000"/>
                </a:schemeClr>
              </a:solidFill>
            </a:endParaRPr>
          </a:p>
          <a:p>
            <a:pPr>
              <a:defRPr/>
            </a:pPr>
            <a:endParaRPr lang="en-US" sz="2100" dirty="0">
              <a:solidFill>
                <a:schemeClr val="accent6">
                  <a:lumMod val="60000"/>
                  <a:lumOff val="40000"/>
                </a:schemeClr>
              </a:solidFill>
            </a:endParaRPr>
          </a:p>
          <a:p>
            <a:pPr>
              <a:defRPr/>
            </a:pPr>
            <a:endParaRPr lang="en-US" sz="2100" dirty="0">
              <a:solidFill>
                <a:schemeClr val="accent6">
                  <a:lumMod val="60000"/>
                  <a:lumOff val="40000"/>
                </a:schemeClr>
              </a:solidFill>
            </a:endParaRPr>
          </a:p>
          <a:p>
            <a:pPr marL="0" indent="0">
              <a:buNone/>
              <a:defRPr/>
            </a:pPr>
            <a:endParaRPr lang="en-US" sz="2100" dirty="0">
              <a:solidFill>
                <a:schemeClr val="accent6">
                  <a:lumMod val="60000"/>
                  <a:lumOff val="40000"/>
                </a:schemeClr>
              </a:solidFill>
            </a:endParaRPr>
          </a:p>
        </p:txBody>
      </p:sp>
    </p:spTree>
    <p:extLst>
      <p:ext uri="{BB962C8B-B14F-4D97-AF65-F5344CB8AC3E}">
        <p14:creationId xmlns:p14="http://schemas.microsoft.com/office/powerpoint/2010/main" val="16574146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Box 1"/>
          <p:cNvSpPr txBox="1">
            <a:spLocks noChangeArrowheads="1"/>
          </p:cNvSpPr>
          <p:nvPr/>
        </p:nvSpPr>
        <p:spPr bwMode="auto">
          <a:xfrm>
            <a:off x="1104900" y="2897965"/>
            <a:ext cx="103632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128"/>
              </a:defRPr>
            </a:lvl1pPr>
            <a:lvl2pPr marL="742950" indent="-285750" eaLnBrk="0" hangingPunct="0">
              <a:defRPr sz="2400">
                <a:solidFill>
                  <a:schemeClr val="tx1"/>
                </a:solidFill>
                <a:latin typeface="Calibri" charset="0"/>
                <a:ea typeface="ＭＳ Ｐゴシック" charset="-128"/>
              </a:defRPr>
            </a:lvl2pPr>
            <a:lvl3pPr marL="1143000" indent="-228600" eaLnBrk="0" hangingPunct="0">
              <a:defRPr sz="2400">
                <a:solidFill>
                  <a:schemeClr val="tx1"/>
                </a:solidFill>
                <a:latin typeface="Calibri" charset="0"/>
                <a:ea typeface="ＭＳ Ｐゴシック" charset="-128"/>
              </a:defRPr>
            </a:lvl3pPr>
            <a:lvl4pPr marL="1600200" indent="-228600" eaLnBrk="0" hangingPunct="0">
              <a:defRPr sz="2400">
                <a:solidFill>
                  <a:schemeClr val="tx1"/>
                </a:solidFill>
                <a:latin typeface="Calibri" charset="0"/>
                <a:ea typeface="ＭＳ Ｐゴシック" charset="-128"/>
              </a:defRPr>
            </a:lvl4pPr>
            <a:lvl5pPr marL="2057400" indent="-228600" eaLnBrk="0" hangingPunct="0">
              <a:defRPr sz="2400">
                <a:solidFill>
                  <a:schemeClr val="tx1"/>
                </a:solidFill>
                <a:latin typeface="Calibri" charset="0"/>
                <a:ea typeface="ＭＳ Ｐゴシック" charset="-128"/>
              </a:defRPr>
            </a:lvl5pPr>
            <a:lvl6pPr marL="2514600" indent="-228600" eaLnBrk="0" fontAlgn="base" hangingPunct="0">
              <a:spcBef>
                <a:spcPct val="0"/>
              </a:spcBef>
              <a:spcAft>
                <a:spcPct val="0"/>
              </a:spcAft>
              <a:defRPr sz="2400">
                <a:solidFill>
                  <a:schemeClr val="tx1"/>
                </a:solidFill>
                <a:latin typeface="Calibri" charset="0"/>
                <a:ea typeface="ＭＳ Ｐゴシック" charset="-128"/>
              </a:defRPr>
            </a:lvl6pPr>
            <a:lvl7pPr marL="2971800" indent="-228600" eaLnBrk="0" fontAlgn="base" hangingPunct="0">
              <a:spcBef>
                <a:spcPct val="0"/>
              </a:spcBef>
              <a:spcAft>
                <a:spcPct val="0"/>
              </a:spcAft>
              <a:defRPr sz="2400">
                <a:solidFill>
                  <a:schemeClr val="tx1"/>
                </a:solidFill>
                <a:latin typeface="Calibri" charset="0"/>
                <a:ea typeface="ＭＳ Ｐゴシック" charset="-128"/>
              </a:defRPr>
            </a:lvl7pPr>
            <a:lvl8pPr marL="3429000" indent="-228600" eaLnBrk="0" fontAlgn="base" hangingPunct="0">
              <a:spcBef>
                <a:spcPct val="0"/>
              </a:spcBef>
              <a:spcAft>
                <a:spcPct val="0"/>
              </a:spcAft>
              <a:defRPr sz="2400">
                <a:solidFill>
                  <a:schemeClr val="tx1"/>
                </a:solidFill>
                <a:latin typeface="Calibri" charset="0"/>
                <a:ea typeface="ＭＳ Ｐゴシック" charset="-128"/>
              </a:defRPr>
            </a:lvl8pPr>
            <a:lvl9pPr marL="3886200" indent="-228600" eaLnBrk="0" fontAlgn="base" hangingPunct="0">
              <a:spcBef>
                <a:spcPct val="0"/>
              </a:spcBef>
              <a:spcAft>
                <a:spcPct val="0"/>
              </a:spcAft>
              <a:defRPr sz="2400">
                <a:solidFill>
                  <a:schemeClr val="tx1"/>
                </a:solidFill>
                <a:latin typeface="Calibri" charset="0"/>
                <a:ea typeface="ＭＳ Ｐゴシック" charset="-128"/>
              </a:defRPr>
            </a:lvl9pPr>
          </a:lstStyle>
          <a:p>
            <a:pPr eaLnBrk="1" fontAlgn="base" hangingPunct="1">
              <a:spcBef>
                <a:spcPct val="0"/>
              </a:spcBef>
              <a:spcAft>
                <a:spcPct val="0"/>
              </a:spcAft>
            </a:pPr>
            <a:r>
              <a:rPr lang="en-US" altLang="en-US" sz="1800" dirty="0">
                <a:solidFill>
                  <a:prstClr val="white"/>
                </a:solidFill>
              </a:rPr>
              <a:t>“</a:t>
            </a:r>
            <a:r>
              <a:rPr lang="en-US" altLang="en-US" dirty="0">
                <a:solidFill>
                  <a:prstClr val="white"/>
                </a:solidFill>
              </a:rPr>
              <a:t>On the record before us, we hold that in conducting its environmental review of the Northeast Project without considering the other connected, closely related, and interdependent projects on the Eastern Leg</a:t>
            </a:r>
            <a:r>
              <a:rPr lang="en-US" altLang="en-US" dirty="0"/>
              <a:t>,</a:t>
            </a:r>
            <a:r>
              <a:rPr lang="en-US" altLang="en-US" dirty="0">
                <a:solidFill>
                  <a:srgbClr val="3366FF"/>
                </a:solidFill>
              </a:rPr>
              <a:t> FERC impermissibly segmented</a:t>
            </a:r>
            <a:r>
              <a:rPr lang="en-US" altLang="en-US" dirty="0">
                <a:solidFill>
                  <a:prstClr val="white"/>
                </a:solidFill>
              </a:rPr>
              <a:t> the environmental review in violation of NEPA.  </a:t>
            </a:r>
          </a:p>
          <a:p>
            <a:pPr eaLnBrk="1" fontAlgn="base" hangingPunct="1">
              <a:spcBef>
                <a:spcPct val="0"/>
              </a:spcBef>
              <a:spcAft>
                <a:spcPct val="0"/>
              </a:spcAft>
            </a:pPr>
            <a:endParaRPr lang="en-US" altLang="en-US" dirty="0">
              <a:solidFill>
                <a:prstClr val="white"/>
              </a:solidFill>
            </a:endParaRPr>
          </a:p>
          <a:p>
            <a:pPr eaLnBrk="1" fontAlgn="base" hangingPunct="1">
              <a:spcBef>
                <a:spcPct val="0"/>
              </a:spcBef>
              <a:spcAft>
                <a:spcPct val="0"/>
              </a:spcAft>
            </a:pPr>
            <a:r>
              <a:rPr lang="en-US" altLang="en-US" dirty="0">
                <a:solidFill>
                  <a:prstClr val="white"/>
                </a:solidFill>
              </a:rPr>
              <a:t>We also find that FERC’s EA is deficient in its failure to include any meaningful analysis of the </a:t>
            </a:r>
            <a:r>
              <a:rPr lang="en-US" altLang="en-US" dirty="0">
                <a:solidFill>
                  <a:srgbClr val="3366FF"/>
                </a:solidFill>
              </a:rPr>
              <a:t>cumulative impacts</a:t>
            </a:r>
            <a:r>
              <a:rPr lang="en-US" altLang="en-US" dirty="0">
                <a:solidFill>
                  <a:srgbClr val="FF0000"/>
                </a:solidFill>
              </a:rPr>
              <a:t> </a:t>
            </a:r>
            <a:r>
              <a:rPr lang="en-US" altLang="en-US" dirty="0">
                <a:solidFill>
                  <a:prstClr val="white"/>
                </a:solidFill>
              </a:rPr>
              <a:t>of the upgrade projects. </a:t>
            </a:r>
          </a:p>
        </p:txBody>
      </p:sp>
      <p:sp>
        <p:nvSpPr>
          <p:cNvPr id="3" name="TextBox 2"/>
          <p:cNvSpPr txBox="1"/>
          <p:nvPr/>
        </p:nvSpPr>
        <p:spPr>
          <a:xfrm>
            <a:off x="2290834" y="309293"/>
            <a:ext cx="7447209" cy="2308324"/>
          </a:xfrm>
          <a:prstGeom prst="rect">
            <a:avLst/>
          </a:prstGeom>
          <a:noFill/>
        </p:spPr>
        <p:txBody>
          <a:bodyPr wrap="square">
            <a:spAutoFit/>
          </a:bodyPr>
          <a:lstStyle/>
          <a:p>
            <a:pPr eaLnBrk="0" fontAlgn="base" hangingPunct="0">
              <a:spcBef>
                <a:spcPct val="0"/>
              </a:spcBef>
              <a:spcAft>
                <a:spcPct val="0"/>
              </a:spcAft>
              <a:defRPr/>
            </a:pPr>
            <a:r>
              <a:rPr lang="en-US" sz="2400" b="1" i="1" dirty="0">
                <a:solidFill>
                  <a:srgbClr val="F79646">
                    <a:lumMod val="60000"/>
                    <a:lumOff val="40000"/>
                  </a:srgbClr>
                </a:solidFill>
                <a:ea typeface="ＭＳ Ｐゴシック" charset="0"/>
                <a:cs typeface="ＭＳ Ｐゴシック" charset="0"/>
              </a:rPr>
              <a:t>Some successes</a:t>
            </a:r>
          </a:p>
          <a:p>
            <a:pPr eaLnBrk="0" fontAlgn="base" hangingPunct="0">
              <a:spcBef>
                <a:spcPct val="0"/>
              </a:spcBef>
              <a:spcAft>
                <a:spcPct val="0"/>
              </a:spcAft>
              <a:defRPr/>
            </a:pPr>
            <a:r>
              <a:rPr lang="en-US" sz="2400" b="1" i="1" dirty="0">
                <a:solidFill>
                  <a:srgbClr val="F79646">
                    <a:lumMod val="60000"/>
                    <a:lumOff val="40000"/>
                  </a:srgbClr>
                </a:solidFill>
                <a:ea typeface="ＭＳ Ｐゴシック" charset="0"/>
                <a:cs typeface="ＭＳ Ｐゴシック" charset="0"/>
              </a:rPr>
              <a:t>Delaware Riverkeeper Network, NJ Sierra Club, NJ Highlands Coalition v. FERC</a:t>
            </a:r>
          </a:p>
          <a:p>
            <a:pPr eaLnBrk="0" fontAlgn="base" hangingPunct="0">
              <a:spcBef>
                <a:spcPct val="0"/>
              </a:spcBef>
              <a:spcAft>
                <a:spcPct val="0"/>
              </a:spcAft>
              <a:defRPr/>
            </a:pPr>
            <a:r>
              <a:rPr lang="en-US" sz="2400" b="1" i="1" dirty="0">
                <a:solidFill>
                  <a:srgbClr val="F79646">
                    <a:lumMod val="60000"/>
                    <a:lumOff val="40000"/>
                  </a:srgbClr>
                </a:solidFill>
                <a:ea typeface="ＭＳ Ｐゴシック" charset="0"/>
                <a:cs typeface="ＭＳ Ｐゴシック" charset="0"/>
              </a:rPr>
              <a:t>United States Court of Appeals for the District of Columbia </a:t>
            </a:r>
          </a:p>
          <a:p>
            <a:pPr eaLnBrk="0" fontAlgn="base" hangingPunct="0">
              <a:spcBef>
                <a:spcPct val="0"/>
              </a:spcBef>
              <a:spcAft>
                <a:spcPct val="0"/>
              </a:spcAft>
              <a:defRPr/>
            </a:pPr>
            <a:r>
              <a:rPr lang="en-US" sz="2400" b="1" i="1" dirty="0">
                <a:solidFill>
                  <a:srgbClr val="F79646">
                    <a:lumMod val="60000"/>
                    <a:lumOff val="40000"/>
                  </a:srgbClr>
                </a:solidFill>
                <a:ea typeface="ＭＳ Ｐゴシック" charset="0"/>
                <a:cs typeface="ＭＳ Ｐゴシック" charset="0"/>
              </a:rPr>
              <a:t>June 6, 2014</a:t>
            </a:r>
            <a:endParaRPr lang="en-US" sz="1350" dirty="0">
              <a:solidFill>
                <a:prstClr val="white"/>
              </a:solidFill>
              <a:ea typeface="ＭＳ Ｐゴシック" charset="0"/>
              <a:cs typeface="ＭＳ Ｐゴシック" charset="0"/>
            </a:endParaRPr>
          </a:p>
        </p:txBody>
      </p:sp>
    </p:spTree>
    <p:extLst>
      <p:ext uri="{BB962C8B-B14F-4D97-AF65-F5344CB8AC3E}">
        <p14:creationId xmlns:p14="http://schemas.microsoft.com/office/powerpoint/2010/main" val="12995635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9900" y="857250"/>
            <a:ext cx="6172200" cy="857250"/>
          </a:xfrm>
        </p:spPr>
        <p:txBody>
          <a:bodyPr/>
          <a:lstStyle/>
          <a:p>
            <a:r>
              <a:rPr lang="en-US" dirty="0">
                <a:solidFill>
                  <a:schemeClr val="accent6">
                    <a:lumMod val="75000"/>
                  </a:schemeClr>
                </a:solidFill>
              </a:rPr>
              <a:t>Jordan Cove – Sign of Change?</a:t>
            </a:r>
          </a:p>
        </p:txBody>
      </p:sp>
      <p:sp>
        <p:nvSpPr>
          <p:cNvPr id="3" name="Content Placeholder 2"/>
          <p:cNvSpPr>
            <a:spLocks noGrp="1"/>
          </p:cNvSpPr>
          <p:nvPr>
            <p:ph idx="1"/>
          </p:nvPr>
        </p:nvSpPr>
        <p:spPr>
          <a:xfrm>
            <a:off x="1924050" y="1543050"/>
            <a:ext cx="8267699" cy="4229100"/>
          </a:xfrm>
        </p:spPr>
        <p:txBody>
          <a:bodyPr/>
          <a:lstStyle/>
          <a:p>
            <a:pPr marL="0" indent="0">
              <a:buNone/>
            </a:pPr>
            <a:r>
              <a:rPr lang="en-US" dirty="0">
                <a:solidFill>
                  <a:schemeClr val="accent6">
                    <a:lumMod val="60000"/>
                    <a:lumOff val="40000"/>
                  </a:schemeClr>
                </a:solidFill>
              </a:rPr>
              <a:t>Re Segmentation – pipeline and LNG export:</a:t>
            </a:r>
          </a:p>
          <a:p>
            <a:pPr marL="0" indent="0">
              <a:buNone/>
            </a:pPr>
            <a:r>
              <a:rPr lang="en-US" dirty="0">
                <a:solidFill>
                  <a:schemeClr val="accent6">
                    <a:lumMod val="60000"/>
                    <a:lumOff val="40000"/>
                  </a:schemeClr>
                </a:solidFill>
              </a:rPr>
              <a:t>FERC’s denial is based on an extreme set of facts:</a:t>
            </a:r>
          </a:p>
          <a:p>
            <a:r>
              <a:rPr lang="en-US" dirty="0">
                <a:solidFill>
                  <a:schemeClr val="accent6">
                    <a:lumMod val="60000"/>
                    <a:lumOff val="40000"/>
                  </a:schemeClr>
                </a:solidFill>
              </a:rPr>
              <a:t>Consideration of two segments of an integrated project, neither of which had demonstrated contracts for gas customers that would use their services if built.    </a:t>
            </a:r>
          </a:p>
          <a:p>
            <a:r>
              <a:rPr lang="en-US" dirty="0">
                <a:solidFill>
                  <a:schemeClr val="accent6">
                    <a:lumMod val="60000"/>
                    <a:lumOff val="40000"/>
                  </a:schemeClr>
                </a:solidFill>
              </a:rPr>
              <a:t>The decision included no consideration of environmental impacts and only discussed landowner impacts in the context of the interconnected projects for which there had been no demonstration of customers.   </a:t>
            </a:r>
          </a:p>
        </p:txBody>
      </p:sp>
    </p:spTree>
    <p:extLst>
      <p:ext uri="{BB962C8B-B14F-4D97-AF65-F5344CB8AC3E}">
        <p14:creationId xmlns:p14="http://schemas.microsoft.com/office/powerpoint/2010/main" val="29603602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70C0"/>
                </a:solidFill>
              </a:rPr>
              <a:t>Constitution Pipeline –</a:t>
            </a:r>
            <a:br>
              <a:rPr lang="en-US" sz="3600" b="1" dirty="0">
                <a:solidFill>
                  <a:srgbClr val="0070C0"/>
                </a:solidFill>
              </a:rPr>
            </a:br>
            <a:r>
              <a:rPr lang="en-US" sz="3600" b="1" dirty="0">
                <a:solidFill>
                  <a:srgbClr val="0070C0"/>
                </a:solidFill>
              </a:rPr>
              <a:t>401 Cert Denied</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96423" y="1619250"/>
            <a:ext cx="5857077" cy="4392807"/>
          </a:xfrm>
        </p:spPr>
      </p:pic>
    </p:spTree>
    <p:extLst>
      <p:ext uri="{BB962C8B-B14F-4D97-AF65-F5344CB8AC3E}">
        <p14:creationId xmlns:p14="http://schemas.microsoft.com/office/powerpoint/2010/main" val="31530847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5486" y="1533397"/>
            <a:ext cx="6518320" cy="1584907"/>
          </a:xfrm>
        </p:spPr>
        <p:txBody>
          <a:bodyPr/>
          <a:lstStyle/>
          <a:p>
            <a:r>
              <a:rPr lang="en-US" altLang="en-US" dirty="0">
                <a:solidFill>
                  <a:srgbClr val="92D050"/>
                </a:solidFill>
                <a:ea typeface="ＭＳ Ｐゴシック" charset="-128"/>
              </a:rPr>
              <a:t>Strategies</a:t>
            </a:r>
            <a:br>
              <a:rPr lang="en-US" altLang="en-US" dirty="0">
                <a:solidFill>
                  <a:srgbClr val="92D050"/>
                </a:solidFill>
                <a:ea typeface="ＭＳ Ｐゴシック" charset="-128"/>
              </a:rPr>
            </a:br>
            <a:r>
              <a:rPr lang="en-US" altLang="en-US" dirty="0">
                <a:solidFill>
                  <a:srgbClr val="92D050"/>
                </a:solidFill>
                <a:ea typeface="ＭＳ Ｐゴシック" charset="-128"/>
              </a:rPr>
              <a:t>To Get FERC Under Control</a:t>
            </a:r>
            <a:br>
              <a:rPr lang="en-US" altLang="en-US" dirty="0">
                <a:solidFill>
                  <a:srgbClr val="92D050"/>
                </a:solidFill>
                <a:ea typeface="ＭＳ Ｐゴシック" charset="-128"/>
              </a:rPr>
            </a:br>
            <a:endParaRPr lang="en-US" dirty="0"/>
          </a:p>
        </p:txBody>
      </p:sp>
    </p:spTree>
    <p:extLst>
      <p:ext uri="{BB962C8B-B14F-4D97-AF65-F5344CB8AC3E}">
        <p14:creationId xmlns:p14="http://schemas.microsoft.com/office/powerpoint/2010/main" val="15674445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Content Placeholder 2"/>
          <p:cNvSpPr>
            <a:spLocks noGrp="1"/>
          </p:cNvSpPr>
          <p:nvPr>
            <p:ph idx="1"/>
          </p:nvPr>
        </p:nvSpPr>
        <p:spPr>
          <a:xfrm>
            <a:off x="2422308" y="971550"/>
            <a:ext cx="6988399" cy="4743450"/>
          </a:xfrm>
        </p:spPr>
        <p:txBody>
          <a:bodyPr/>
          <a:lstStyle/>
          <a:p>
            <a:pPr marL="0" indent="0">
              <a:buNone/>
              <a:defRPr/>
            </a:pPr>
            <a:endParaRPr lang="en-US" sz="2100" i="1" u="sng" dirty="0">
              <a:solidFill>
                <a:schemeClr val="accent3">
                  <a:lumMod val="60000"/>
                  <a:lumOff val="40000"/>
                </a:schemeClr>
              </a:solidFill>
            </a:endParaRPr>
          </a:p>
          <a:p>
            <a:pPr marL="0" indent="0">
              <a:buNone/>
              <a:defRPr/>
            </a:pPr>
            <a:r>
              <a:rPr lang="en-US" b="1" i="1" u="sng" dirty="0">
                <a:solidFill>
                  <a:schemeClr val="accent3">
                    <a:lumMod val="60000"/>
                    <a:lumOff val="40000"/>
                  </a:schemeClr>
                </a:solidFill>
              </a:rPr>
              <a:t>Delaware Riverkeeper Network v. Federal Energy Regulatory Commission (FERC) and its Commissioners</a:t>
            </a:r>
            <a:r>
              <a:rPr lang="en-US" b="1" dirty="0">
                <a:solidFill>
                  <a:schemeClr val="accent3">
                    <a:lumMod val="60000"/>
                    <a:lumOff val="40000"/>
                  </a:schemeClr>
                </a:solidFill>
              </a:rPr>
              <a:t>, </a:t>
            </a:r>
          </a:p>
          <a:p>
            <a:pPr marL="0" indent="0">
              <a:buNone/>
              <a:defRPr/>
            </a:pPr>
            <a:r>
              <a:rPr lang="en-US" b="1" dirty="0">
                <a:solidFill>
                  <a:schemeClr val="accent3">
                    <a:lumMod val="60000"/>
                    <a:lumOff val="40000"/>
                  </a:schemeClr>
                </a:solidFill>
              </a:rPr>
              <a:t>United States District Court for the District of Columbia</a:t>
            </a:r>
          </a:p>
          <a:p>
            <a:pPr marL="0" indent="0">
              <a:buNone/>
              <a:defRPr/>
            </a:pPr>
            <a:r>
              <a:rPr lang="en-US" dirty="0"/>
              <a:t>							</a:t>
            </a:r>
          </a:p>
          <a:p>
            <a:pPr marL="0" indent="0">
              <a:buNone/>
              <a:defRPr/>
            </a:pPr>
            <a:r>
              <a:rPr lang="en-US" dirty="0">
                <a:solidFill>
                  <a:schemeClr val="accent3">
                    <a:lumMod val="40000"/>
                    <a:lumOff val="60000"/>
                  </a:schemeClr>
                </a:solidFill>
              </a:rPr>
              <a:t>Challenges the review and approval process of the </a:t>
            </a:r>
            <a:r>
              <a:rPr lang="en-US" b="1" dirty="0">
                <a:solidFill>
                  <a:schemeClr val="accent3">
                    <a:lumMod val="40000"/>
                    <a:lumOff val="60000"/>
                  </a:schemeClr>
                </a:solidFill>
              </a:rPr>
              <a:t>F</a:t>
            </a:r>
            <a:r>
              <a:rPr lang="en-US" dirty="0">
                <a:solidFill>
                  <a:schemeClr val="accent3">
                    <a:lumMod val="40000"/>
                    <a:lumOff val="60000"/>
                  </a:schemeClr>
                </a:solidFill>
              </a:rPr>
              <a:t>ederal </a:t>
            </a:r>
            <a:r>
              <a:rPr lang="en-US" b="1" dirty="0">
                <a:solidFill>
                  <a:schemeClr val="accent3">
                    <a:lumMod val="40000"/>
                    <a:lumOff val="60000"/>
                  </a:schemeClr>
                </a:solidFill>
              </a:rPr>
              <a:t>E</a:t>
            </a:r>
            <a:r>
              <a:rPr lang="en-US" dirty="0">
                <a:solidFill>
                  <a:schemeClr val="accent3">
                    <a:lumMod val="40000"/>
                    <a:lumOff val="60000"/>
                  </a:schemeClr>
                </a:solidFill>
              </a:rPr>
              <a:t>nergy </a:t>
            </a:r>
            <a:r>
              <a:rPr lang="en-US" b="1" dirty="0">
                <a:solidFill>
                  <a:schemeClr val="accent3">
                    <a:lumMod val="40000"/>
                    <a:lumOff val="60000"/>
                  </a:schemeClr>
                </a:solidFill>
              </a:rPr>
              <a:t>R</a:t>
            </a:r>
            <a:r>
              <a:rPr lang="en-US" dirty="0">
                <a:solidFill>
                  <a:schemeClr val="accent3">
                    <a:lumMod val="40000"/>
                    <a:lumOff val="60000"/>
                  </a:schemeClr>
                </a:solidFill>
              </a:rPr>
              <a:t>egulatory </a:t>
            </a:r>
            <a:r>
              <a:rPr lang="en-US" b="1" dirty="0">
                <a:solidFill>
                  <a:schemeClr val="accent3">
                    <a:lumMod val="40000"/>
                    <a:lumOff val="60000"/>
                  </a:schemeClr>
                </a:solidFill>
              </a:rPr>
              <a:t>C</a:t>
            </a:r>
            <a:r>
              <a:rPr lang="en-US" dirty="0">
                <a:solidFill>
                  <a:schemeClr val="accent3">
                    <a:lumMod val="40000"/>
                    <a:lumOff val="60000"/>
                  </a:schemeClr>
                </a:solidFill>
              </a:rPr>
              <a:t>ommission for jurisdictional pipeline projects, in this case specifically the PennEast Pipeline Project, as being </a:t>
            </a:r>
            <a:r>
              <a:rPr lang="en-US" b="1" dirty="0">
                <a:solidFill>
                  <a:schemeClr val="accent3">
                    <a:lumMod val="40000"/>
                    <a:lumOff val="60000"/>
                  </a:schemeClr>
                </a:solidFill>
              </a:rPr>
              <a:t>infected by structural bias which violates Due Process rights in violation of the Fifth Amendment of the U.S. Constitution</a:t>
            </a:r>
          </a:p>
          <a:p>
            <a:pPr marL="0" indent="0">
              <a:buNone/>
              <a:defRPr/>
            </a:pPr>
            <a:endParaRPr lang="en-US" altLang="en-US" sz="2100" dirty="0">
              <a:ea typeface="ＭＳ Ｐゴシック" charset="-128"/>
            </a:endParaRPr>
          </a:p>
        </p:txBody>
      </p:sp>
    </p:spTree>
    <p:extLst>
      <p:ext uri="{BB962C8B-B14F-4D97-AF65-F5344CB8AC3E}">
        <p14:creationId xmlns:p14="http://schemas.microsoft.com/office/powerpoint/2010/main" val="25180011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Content Placeholder 2"/>
          <p:cNvSpPr>
            <a:spLocks noGrp="1"/>
          </p:cNvSpPr>
          <p:nvPr>
            <p:ph idx="1"/>
          </p:nvPr>
        </p:nvSpPr>
        <p:spPr>
          <a:xfrm>
            <a:off x="2838450" y="971550"/>
            <a:ext cx="6572250" cy="4743450"/>
          </a:xfrm>
        </p:spPr>
        <p:txBody>
          <a:bodyPr/>
          <a:lstStyle/>
          <a:p>
            <a:pPr marL="0" indent="0">
              <a:buNone/>
              <a:defRPr/>
            </a:pPr>
            <a:endParaRPr lang="en-US" sz="2100" i="1" u="sng" dirty="0">
              <a:solidFill>
                <a:schemeClr val="accent3">
                  <a:lumMod val="60000"/>
                  <a:lumOff val="40000"/>
                </a:schemeClr>
              </a:solidFill>
            </a:endParaRPr>
          </a:p>
          <a:p>
            <a:pPr marL="0" indent="0">
              <a:buNone/>
              <a:defRPr/>
            </a:pPr>
            <a:r>
              <a:rPr lang="en-US" b="1" i="1" u="sng" dirty="0">
                <a:solidFill>
                  <a:schemeClr val="accent3">
                    <a:lumMod val="60000"/>
                    <a:lumOff val="40000"/>
                  </a:schemeClr>
                </a:solidFill>
              </a:rPr>
              <a:t>Cases Challenging FERC Certification </a:t>
            </a:r>
          </a:p>
          <a:p>
            <a:pPr marL="0" indent="0">
              <a:buNone/>
              <a:defRPr/>
            </a:pPr>
            <a:r>
              <a:rPr lang="en-US" b="1" i="1" u="sng" dirty="0">
                <a:solidFill>
                  <a:schemeClr val="accent3">
                    <a:lumMod val="60000"/>
                    <a:lumOff val="40000"/>
                  </a:schemeClr>
                </a:solidFill>
              </a:rPr>
              <a:t>Prior to State 401 Cert</a:t>
            </a:r>
            <a:endParaRPr lang="en-US" b="1" dirty="0">
              <a:solidFill>
                <a:schemeClr val="accent3">
                  <a:lumMod val="60000"/>
                  <a:lumOff val="40000"/>
                </a:schemeClr>
              </a:solidFill>
            </a:endParaRPr>
          </a:p>
          <a:p>
            <a:pPr marL="0" indent="0">
              <a:buNone/>
              <a:defRPr/>
            </a:pPr>
            <a:endParaRPr lang="en-US" dirty="0">
              <a:solidFill>
                <a:schemeClr val="accent3">
                  <a:lumMod val="40000"/>
                  <a:lumOff val="60000"/>
                </a:schemeClr>
              </a:solidFill>
            </a:endParaRPr>
          </a:p>
          <a:p>
            <a:pPr marL="0" indent="0">
              <a:buNone/>
              <a:defRPr/>
            </a:pPr>
            <a:r>
              <a:rPr lang="en-US" dirty="0">
                <a:solidFill>
                  <a:schemeClr val="accent3">
                    <a:lumMod val="40000"/>
                    <a:lumOff val="60000"/>
                  </a:schemeClr>
                </a:solidFill>
              </a:rPr>
              <a:t>Delaware Riverkeeper Network for Leidy Southeast (NGA)</a:t>
            </a:r>
          </a:p>
          <a:p>
            <a:pPr marL="0" indent="0">
              <a:buNone/>
              <a:defRPr/>
            </a:pPr>
            <a:endParaRPr lang="en-US" dirty="0">
              <a:solidFill>
                <a:schemeClr val="accent3">
                  <a:lumMod val="40000"/>
                  <a:lumOff val="60000"/>
                </a:schemeClr>
              </a:solidFill>
            </a:endParaRPr>
          </a:p>
          <a:p>
            <a:pPr marL="0" indent="0">
              <a:buNone/>
              <a:defRPr/>
            </a:pPr>
            <a:r>
              <a:rPr lang="en-US" dirty="0">
                <a:solidFill>
                  <a:schemeClr val="accent3">
                    <a:lumMod val="40000"/>
                    <a:lumOff val="60000"/>
                  </a:schemeClr>
                </a:solidFill>
              </a:rPr>
              <a:t>Stop the Pipelines for Constitution Pipeline (NGA)</a:t>
            </a:r>
          </a:p>
          <a:p>
            <a:pPr marL="0" indent="0">
              <a:buNone/>
              <a:defRPr/>
            </a:pPr>
            <a:endParaRPr lang="en-US" dirty="0">
              <a:solidFill>
                <a:schemeClr val="accent3">
                  <a:lumMod val="60000"/>
                  <a:lumOff val="40000"/>
                </a:schemeClr>
              </a:solidFill>
            </a:endParaRPr>
          </a:p>
          <a:p>
            <a:pPr marL="0" indent="0">
              <a:buNone/>
            </a:pPr>
            <a:r>
              <a:rPr lang="en-US" dirty="0">
                <a:solidFill>
                  <a:schemeClr val="accent3">
                    <a:lumMod val="40000"/>
                    <a:lumOff val="60000"/>
                  </a:schemeClr>
                </a:solidFill>
              </a:rPr>
              <a:t>Sandisfield Taxpayers Opposing the Pipeline (STOP) for Connecticut Expansion Project (CWA)</a:t>
            </a:r>
          </a:p>
          <a:p>
            <a:pPr marL="0" indent="0">
              <a:buNone/>
              <a:defRPr/>
            </a:pPr>
            <a:endParaRPr lang="en-US" dirty="0">
              <a:solidFill>
                <a:schemeClr val="accent3">
                  <a:lumMod val="40000"/>
                  <a:lumOff val="60000"/>
                </a:schemeClr>
              </a:solidFill>
            </a:endParaRPr>
          </a:p>
          <a:p>
            <a:pPr marL="0" indent="0">
              <a:buNone/>
              <a:defRPr/>
            </a:pPr>
            <a:endParaRPr lang="en-US" altLang="en-US" dirty="0">
              <a:ea typeface="ＭＳ Ｐゴシック" charset="-128"/>
            </a:endParaRPr>
          </a:p>
        </p:txBody>
      </p:sp>
    </p:spTree>
    <p:extLst>
      <p:ext uri="{BB962C8B-B14F-4D97-AF65-F5344CB8AC3E}">
        <p14:creationId xmlns:p14="http://schemas.microsoft.com/office/powerpoint/2010/main" val="29552743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4688"/>
            <a:ext cx="10972800" cy="1143000"/>
          </a:xfrm>
        </p:spPr>
        <p:txBody>
          <a:bodyPr/>
          <a:lstStyle/>
          <a:p>
            <a:r>
              <a:rPr lang="en-US" b="1" dirty="0">
                <a:solidFill>
                  <a:schemeClr val="accent3">
                    <a:lumMod val="60000"/>
                    <a:lumOff val="40000"/>
                  </a:schemeClr>
                </a:solidFill>
              </a:rPr>
              <a:t>Federal Legislation – What Should It Look Like</a:t>
            </a:r>
          </a:p>
        </p:txBody>
      </p:sp>
      <p:sp>
        <p:nvSpPr>
          <p:cNvPr id="3" name="Content Placeholder 2"/>
          <p:cNvSpPr>
            <a:spLocks noGrp="1"/>
          </p:cNvSpPr>
          <p:nvPr>
            <p:ph idx="1"/>
          </p:nvPr>
        </p:nvSpPr>
        <p:spPr>
          <a:xfrm>
            <a:off x="3009900" y="2305053"/>
            <a:ext cx="6172200" cy="2765822"/>
          </a:xfrm>
        </p:spPr>
        <p:txBody>
          <a:bodyPr/>
          <a:lstStyle/>
          <a:p>
            <a:r>
              <a:rPr lang="en-US" sz="2800" dirty="0">
                <a:solidFill>
                  <a:schemeClr val="accent3">
                    <a:lumMod val="40000"/>
                    <a:lumOff val="60000"/>
                  </a:schemeClr>
                </a:solidFill>
              </a:rPr>
              <a:t>Lots of piecemeal fixes</a:t>
            </a:r>
          </a:p>
          <a:p>
            <a:r>
              <a:rPr lang="en-US" sz="2800" dirty="0">
                <a:solidFill>
                  <a:schemeClr val="accent3">
                    <a:lumMod val="40000"/>
                    <a:lumOff val="60000"/>
                  </a:schemeClr>
                </a:solidFill>
              </a:rPr>
              <a:t>But what is really needed?</a:t>
            </a:r>
          </a:p>
          <a:p>
            <a:r>
              <a:rPr lang="en-US" sz="2800" dirty="0">
                <a:solidFill>
                  <a:schemeClr val="accent3">
                    <a:lumMod val="40000"/>
                    <a:lumOff val="60000"/>
                  </a:schemeClr>
                </a:solidFill>
              </a:rPr>
              <a:t>To get on the call to discuss – email me</a:t>
            </a:r>
          </a:p>
        </p:txBody>
      </p:sp>
    </p:spTree>
    <p:extLst>
      <p:ext uri="{BB962C8B-B14F-4D97-AF65-F5344CB8AC3E}">
        <p14:creationId xmlns:p14="http://schemas.microsoft.com/office/powerpoint/2010/main" val="39765958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Content Placeholder 2"/>
          <p:cNvSpPr>
            <a:spLocks noGrp="1"/>
          </p:cNvSpPr>
          <p:nvPr>
            <p:ph idx="1"/>
          </p:nvPr>
        </p:nvSpPr>
        <p:spPr>
          <a:xfrm>
            <a:off x="2838450" y="971550"/>
            <a:ext cx="6572250" cy="4743450"/>
          </a:xfrm>
        </p:spPr>
        <p:txBody>
          <a:bodyPr/>
          <a:lstStyle/>
          <a:p>
            <a:pPr marL="0" indent="0">
              <a:buNone/>
            </a:pPr>
            <a:endParaRPr lang="en-US" altLang="en-US" sz="3000" i="1" dirty="0">
              <a:solidFill>
                <a:schemeClr val="accent3">
                  <a:lumMod val="40000"/>
                  <a:lumOff val="60000"/>
                </a:schemeClr>
              </a:solidFill>
              <a:ea typeface="ＭＳ Ｐゴシック" charset="-128"/>
            </a:endParaRPr>
          </a:p>
          <a:p>
            <a:pPr marL="0" indent="0">
              <a:buNone/>
            </a:pPr>
            <a:r>
              <a:rPr lang="en-US" altLang="en-US" sz="2800" b="1" i="1" dirty="0">
                <a:solidFill>
                  <a:schemeClr val="accent3">
                    <a:lumMod val="40000"/>
                    <a:lumOff val="60000"/>
                  </a:schemeClr>
                </a:solidFill>
                <a:ea typeface="ＭＳ Ｐゴシック" charset="-128"/>
              </a:rPr>
              <a:t>Independent Investigation by GAO </a:t>
            </a:r>
          </a:p>
          <a:p>
            <a:pPr marL="0" indent="0">
              <a:buNone/>
            </a:pPr>
            <a:endParaRPr lang="en-US" altLang="en-US" sz="2800" dirty="0">
              <a:solidFill>
                <a:schemeClr val="accent3">
                  <a:lumMod val="40000"/>
                  <a:lumOff val="60000"/>
                </a:schemeClr>
              </a:solidFill>
              <a:ea typeface="ＭＳ Ｐゴシック" charset="-128"/>
            </a:endParaRPr>
          </a:p>
          <a:p>
            <a:pPr marL="0" indent="0">
              <a:buNone/>
            </a:pPr>
            <a:r>
              <a:rPr lang="en-US" altLang="en-US" sz="2800" dirty="0">
                <a:solidFill>
                  <a:schemeClr val="accent3">
                    <a:lumMod val="40000"/>
                    <a:lumOff val="60000"/>
                  </a:schemeClr>
                </a:solidFill>
                <a:ea typeface="ＭＳ Ｐゴシック" charset="-128"/>
              </a:rPr>
              <a:t>Individuals  sign petition at:   </a:t>
            </a:r>
          </a:p>
          <a:p>
            <a:pPr marL="0" indent="0">
              <a:buNone/>
            </a:pPr>
            <a:r>
              <a:rPr lang="en-US" altLang="en-US" sz="2800" dirty="0">
                <a:solidFill>
                  <a:schemeClr val="accent3">
                    <a:lumMod val="40000"/>
                    <a:lumOff val="60000"/>
                  </a:schemeClr>
                </a:solidFill>
                <a:ea typeface="ＭＳ Ｐゴシック" charset="-128"/>
              </a:rPr>
              <a:t> </a:t>
            </a:r>
            <a:r>
              <a:rPr lang="en-US" altLang="en-US" sz="2800" u="sng" dirty="0">
                <a:solidFill>
                  <a:schemeClr val="accent3">
                    <a:lumMod val="40000"/>
                    <a:lumOff val="60000"/>
                  </a:schemeClr>
                </a:solidFill>
                <a:ea typeface="ＭＳ Ｐゴシック" charset="-128"/>
              </a:rPr>
              <a:t>http://bit.ly/DRN-PetitionToReviewFERC</a:t>
            </a:r>
          </a:p>
          <a:p>
            <a:pPr marL="0" indent="0">
              <a:buNone/>
            </a:pPr>
            <a:endParaRPr lang="en-US" altLang="en-US" sz="2800" dirty="0">
              <a:solidFill>
                <a:schemeClr val="accent3">
                  <a:lumMod val="40000"/>
                  <a:lumOff val="60000"/>
                </a:schemeClr>
              </a:solidFill>
              <a:ea typeface="ＭＳ Ｐゴシック" charset="-128"/>
            </a:endParaRPr>
          </a:p>
          <a:p>
            <a:pPr marL="0" indent="0">
              <a:buNone/>
            </a:pPr>
            <a:r>
              <a:rPr lang="en-US" altLang="en-US" sz="2800" dirty="0">
                <a:solidFill>
                  <a:schemeClr val="accent3">
                    <a:lumMod val="40000"/>
                    <a:lumOff val="60000"/>
                  </a:schemeClr>
                </a:solidFill>
                <a:ea typeface="ＭＳ Ｐゴシック" charset="-128"/>
              </a:rPr>
              <a:t>Organization sign on letter:  </a:t>
            </a:r>
          </a:p>
          <a:p>
            <a:pPr marL="0" indent="0">
              <a:buNone/>
            </a:pPr>
            <a:r>
              <a:rPr lang="en-US" altLang="en-US" sz="2800" dirty="0">
                <a:solidFill>
                  <a:schemeClr val="accent3">
                    <a:lumMod val="40000"/>
                    <a:lumOff val="60000"/>
                  </a:schemeClr>
                </a:solidFill>
                <a:ea typeface="ＭＳ Ｐゴシック" charset="-128"/>
              </a:rPr>
              <a:t> </a:t>
            </a:r>
            <a:r>
              <a:rPr lang="en-US" altLang="en-US" sz="2800" u="sng" dirty="0">
                <a:solidFill>
                  <a:schemeClr val="accent3">
                    <a:lumMod val="40000"/>
                    <a:lumOff val="60000"/>
                  </a:schemeClr>
                </a:solidFill>
                <a:ea typeface="ＭＳ Ｐゴシック" charset="-128"/>
              </a:rPr>
              <a:t>http://bit.ly/SignOnGAOReview</a:t>
            </a:r>
            <a:endParaRPr lang="en-US" altLang="en-US" sz="2800" dirty="0">
              <a:solidFill>
                <a:schemeClr val="accent3">
                  <a:lumMod val="40000"/>
                  <a:lumOff val="60000"/>
                </a:schemeClr>
              </a:solidFill>
              <a:ea typeface="ＭＳ Ｐゴシック" charset="-128"/>
            </a:endParaRPr>
          </a:p>
        </p:txBody>
      </p:sp>
    </p:spTree>
    <p:extLst>
      <p:ext uri="{BB962C8B-B14F-4D97-AF65-F5344CB8AC3E}">
        <p14:creationId xmlns:p14="http://schemas.microsoft.com/office/powerpoint/2010/main" val="40079875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869252"/>
            <a:ext cx="6858000" cy="5109210"/>
          </a:xfrm>
          <a:prstGeom prst="rect">
            <a:avLst/>
          </a:prstGeom>
        </p:spPr>
      </p:pic>
      <p:sp>
        <p:nvSpPr>
          <p:cNvPr id="2" name="TextBox 1"/>
          <p:cNvSpPr txBox="1"/>
          <p:nvPr/>
        </p:nvSpPr>
        <p:spPr>
          <a:xfrm>
            <a:off x="2895600" y="4057650"/>
            <a:ext cx="3257550" cy="300082"/>
          </a:xfrm>
          <a:prstGeom prst="rect">
            <a:avLst/>
          </a:prstGeom>
          <a:solidFill>
            <a:schemeClr val="tx1"/>
          </a:solidFill>
        </p:spPr>
        <p:txBody>
          <a:bodyPr wrap="square" rtlCol="0">
            <a:spAutoFit/>
          </a:bodyPr>
          <a:lstStyle/>
          <a:p>
            <a:pPr eaLnBrk="0" fontAlgn="base" hangingPunct="0">
              <a:spcBef>
                <a:spcPct val="0"/>
              </a:spcBef>
              <a:spcAft>
                <a:spcPct val="0"/>
              </a:spcAft>
            </a:pPr>
            <a:endParaRPr lang="en-US" sz="1350" dirty="0">
              <a:solidFill>
                <a:prstClr val="white"/>
              </a:solidFill>
              <a:ea typeface="ＭＳ Ｐゴシック" charset="-128"/>
            </a:endParaRPr>
          </a:p>
        </p:txBody>
      </p:sp>
    </p:spTree>
    <p:extLst>
      <p:ext uri="{BB962C8B-B14F-4D97-AF65-F5344CB8AC3E}">
        <p14:creationId xmlns:p14="http://schemas.microsoft.com/office/powerpoint/2010/main" val="3244449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90745" y="1226999"/>
            <a:ext cx="5811620" cy="5147563"/>
          </a:xfrm>
          <a:prstGeom prst="rect">
            <a:avLst/>
          </a:prstGeom>
          <a:noFill/>
        </p:spPr>
        <p:txBody>
          <a:bodyPr wrap="square" rtlCol="0">
            <a:spAutoFit/>
          </a:bodyPr>
          <a:lstStyle/>
          <a:p>
            <a:r>
              <a:rPr lang="en-US" b="1" dirty="0">
                <a:solidFill>
                  <a:schemeClr val="accent5">
                    <a:lumMod val="75000"/>
                  </a:schemeClr>
                </a:solidFill>
              </a:rPr>
              <a:t>Meeting Room Functions</a:t>
            </a:r>
            <a:br>
              <a:rPr lang="en-US" b="1" dirty="0">
                <a:solidFill>
                  <a:schemeClr val="accent5">
                    <a:lumMod val="75000"/>
                  </a:schemeClr>
                </a:solidFill>
              </a:rPr>
            </a:br>
            <a:r>
              <a:rPr lang="en-US" b="1" dirty="0">
                <a:solidFill>
                  <a:schemeClr val="accent5">
                    <a:lumMod val="75000"/>
                  </a:schemeClr>
                </a:solidFill>
              </a:rPr>
              <a:t>	- Chat</a:t>
            </a:r>
            <a:br>
              <a:rPr lang="en-US" b="1" dirty="0">
                <a:solidFill>
                  <a:schemeClr val="accent5">
                    <a:lumMod val="75000"/>
                  </a:schemeClr>
                </a:solidFill>
              </a:rPr>
            </a:br>
            <a:r>
              <a:rPr lang="en-US" b="1" dirty="0">
                <a:solidFill>
                  <a:schemeClr val="accent5">
                    <a:lumMod val="75000"/>
                  </a:schemeClr>
                </a:solidFill>
              </a:rPr>
              <a:t>	- Share</a:t>
            </a:r>
          </a:p>
          <a:p>
            <a:r>
              <a:rPr lang="en-US" b="1" dirty="0">
                <a:solidFill>
                  <a:schemeClr val="accent5">
                    <a:lumMod val="75000"/>
                  </a:schemeClr>
                </a:solidFill>
              </a:rPr>
              <a:t>Use the Share button in the Meeting Room: </a:t>
            </a:r>
          </a:p>
          <a:p>
            <a:endParaRPr lang="en-US" b="1" dirty="0">
              <a:solidFill>
                <a:schemeClr val="accent5">
                  <a:lumMod val="75000"/>
                </a:schemeClr>
              </a:solidFill>
            </a:endParaRPr>
          </a:p>
          <a:p>
            <a:r>
              <a:rPr lang="en-US" b="1" dirty="0">
                <a:solidFill>
                  <a:schemeClr val="accent5">
                    <a:lumMod val="75000"/>
                  </a:schemeClr>
                </a:solidFill>
              </a:rPr>
              <a:t>Visit Tradejustice.net for news stories and past webinars</a:t>
            </a:r>
          </a:p>
          <a:p>
            <a:endParaRPr lang="en-US" b="1" dirty="0">
              <a:solidFill>
                <a:schemeClr val="accent5">
                  <a:lumMod val="75000"/>
                </a:schemeClr>
              </a:solidFill>
            </a:endParaRPr>
          </a:p>
          <a:p>
            <a:r>
              <a:rPr lang="en-US" b="1" dirty="0">
                <a:solidFill>
                  <a:schemeClr val="accent5">
                    <a:lumMod val="75000"/>
                  </a:schemeClr>
                </a:solidFill>
              </a:rPr>
              <a:t>After the call, go to the our Facebook page for power point and audio files:</a:t>
            </a:r>
          </a:p>
          <a:p>
            <a:r>
              <a:rPr lang="en-US" b="1" dirty="0">
                <a:solidFill>
                  <a:schemeClr val="accent5">
                    <a:lumMod val="75000"/>
                  </a:schemeClr>
                </a:solidFill>
              </a:rPr>
              <a:t> </a:t>
            </a:r>
            <a:r>
              <a:rPr lang="en-US" b="1" dirty="0">
                <a:solidFill>
                  <a:schemeClr val="accent5">
                    <a:lumMod val="75000"/>
                  </a:schemeClr>
                </a:solidFill>
                <a:hlinkClick r:id="rId3"/>
              </a:rPr>
              <a:t>https://www.facebook.com/groups/TradeJusticeAlliance/</a:t>
            </a:r>
            <a:r>
              <a:rPr lang="en-US" b="1" dirty="0">
                <a:solidFill>
                  <a:schemeClr val="accent5">
                    <a:lumMod val="75000"/>
                  </a:schemeClr>
                </a:solidFill>
              </a:rPr>
              <a:t>  </a:t>
            </a:r>
          </a:p>
          <a:p>
            <a:endParaRPr lang="en-US" b="1" dirty="0">
              <a:solidFill>
                <a:schemeClr val="accent5">
                  <a:lumMod val="75000"/>
                </a:schemeClr>
              </a:solidFill>
            </a:endParaRPr>
          </a:p>
          <a:p>
            <a:r>
              <a:rPr lang="en-US" b="1" dirty="0">
                <a:solidFill>
                  <a:schemeClr val="accent5">
                    <a:lumMod val="75000"/>
                  </a:schemeClr>
                </a:solidFill>
              </a:rPr>
              <a:t>Visit People Demanding Action for past webinars and legislative updates:</a:t>
            </a:r>
          </a:p>
          <a:p>
            <a:r>
              <a:rPr lang="en-US" b="1" dirty="0">
                <a:solidFill>
                  <a:schemeClr val="accent5">
                    <a:lumMod val="75000"/>
                  </a:schemeClr>
                </a:solidFill>
                <a:hlinkClick r:id="rId4"/>
              </a:rPr>
              <a:t>http://www.peopledemandingaction.org</a:t>
            </a:r>
            <a:endParaRPr lang="en-US" b="1" dirty="0">
              <a:solidFill>
                <a:schemeClr val="accent5">
                  <a:lumMod val="75000"/>
                </a:schemeClr>
              </a:solidFill>
            </a:endParaRPr>
          </a:p>
          <a:p>
            <a:endParaRPr lang="en-US" b="1" dirty="0">
              <a:solidFill>
                <a:schemeClr val="accent5">
                  <a:lumMod val="75000"/>
                </a:schemeClr>
              </a:solidFill>
            </a:endParaRPr>
          </a:p>
          <a:p>
            <a:endParaRPr lang="en-US" b="1" dirty="0">
              <a:solidFill>
                <a:schemeClr val="accent5">
                  <a:lumMod val="75000"/>
                </a:schemeClr>
              </a:solidFill>
              <a:hlinkClick r:id=""/>
            </a:endParaRPr>
          </a:p>
          <a:p>
            <a:endParaRPr lang="en-US" sz="1350" b="1" dirty="0">
              <a:solidFill>
                <a:schemeClr val="accent5">
                  <a:lumMod val="75000"/>
                </a:schemeClr>
              </a:solidFill>
              <a:hlinkClick r:id=""/>
            </a:endParaRPr>
          </a:p>
          <a:p>
            <a:endParaRPr lang="en-US" sz="1350" b="1" dirty="0">
              <a:solidFill>
                <a:srgbClr val="C00000"/>
              </a:solidFill>
            </a:endParaRPr>
          </a:p>
          <a:p>
            <a:endParaRPr lang="en-US" sz="1350" b="1" dirty="0">
              <a:solidFill>
                <a:srgbClr val="C00000"/>
              </a:solidFill>
            </a:endParaRPr>
          </a:p>
        </p:txBody>
      </p:sp>
      <p:pic>
        <p:nvPicPr>
          <p:cNvPr id="3" name="Picture 2"/>
          <p:cNvPicPr>
            <a:picLocks noChangeAspect="1"/>
          </p:cNvPicPr>
          <p:nvPr/>
        </p:nvPicPr>
        <p:blipFill>
          <a:blip r:embed="rId5"/>
          <a:stretch>
            <a:fillRect/>
          </a:stretch>
        </p:blipFill>
        <p:spPr>
          <a:xfrm>
            <a:off x="6672117" y="2161682"/>
            <a:ext cx="402229" cy="319804"/>
          </a:xfrm>
          <a:prstGeom prst="rect">
            <a:avLst/>
          </a:prstGeom>
        </p:spPr>
      </p:pic>
      <p:sp>
        <p:nvSpPr>
          <p:cNvPr id="4" name="TextBox 3"/>
          <p:cNvSpPr txBox="1"/>
          <p:nvPr/>
        </p:nvSpPr>
        <p:spPr>
          <a:xfrm>
            <a:off x="1990745" y="451725"/>
            <a:ext cx="4882487" cy="584775"/>
          </a:xfrm>
          <a:prstGeom prst="rect">
            <a:avLst/>
          </a:prstGeom>
          <a:noFill/>
        </p:spPr>
        <p:txBody>
          <a:bodyPr wrap="square" rtlCol="0">
            <a:spAutoFit/>
          </a:bodyPr>
          <a:lstStyle/>
          <a:p>
            <a:r>
              <a:rPr lang="en-US" sz="3200" b="1" dirty="0">
                <a:solidFill>
                  <a:srgbClr val="002060"/>
                </a:solidFill>
              </a:rPr>
              <a:t>Technical Information</a:t>
            </a:r>
          </a:p>
        </p:txBody>
      </p:sp>
    </p:spTree>
    <p:extLst>
      <p:ext uri="{BB962C8B-B14F-4D97-AF65-F5344CB8AC3E}">
        <p14:creationId xmlns:p14="http://schemas.microsoft.com/office/powerpoint/2010/main" val="2457145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Content Placeholder 2"/>
          <p:cNvSpPr>
            <a:spLocks noGrp="1"/>
          </p:cNvSpPr>
          <p:nvPr>
            <p:ph idx="1"/>
          </p:nvPr>
        </p:nvSpPr>
        <p:spPr>
          <a:xfrm>
            <a:off x="2084237" y="961890"/>
            <a:ext cx="7859863" cy="4905509"/>
          </a:xfrm>
        </p:spPr>
        <p:txBody>
          <a:bodyPr/>
          <a:lstStyle/>
          <a:p>
            <a:pPr marL="0" indent="0">
              <a:buNone/>
            </a:pPr>
            <a:endParaRPr lang="en-US" altLang="en-US" sz="2700" b="1" i="1" dirty="0">
              <a:solidFill>
                <a:schemeClr val="accent3">
                  <a:lumMod val="40000"/>
                  <a:lumOff val="60000"/>
                </a:schemeClr>
              </a:solidFill>
              <a:ea typeface="ＭＳ Ｐゴシック" charset="-128"/>
            </a:endParaRPr>
          </a:p>
          <a:p>
            <a:pPr marL="0" indent="0">
              <a:buNone/>
            </a:pPr>
            <a:r>
              <a:rPr lang="en-US" altLang="en-US" sz="2700" b="1" i="1" dirty="0">
                <a:solidFill>
                  <a:schemeClr val="accent3">
                    <a:lumMod val="40000"/>
                    <a:lumOff val="60000"/>
                  </a:schemeClr>
                </a:solidFill>
                <a:ea typeface="ＭＳ Ｐゴシック" charset="-128"/>
              </a:rPr>
              <a:t>Ways to Get Connected</a:t>
            </a:r>
          </a:p>
          <a:p>
            <a:pPr marL="0" indent="0">
              <a:buNone/>
            </a:pPr>
            <a:endParaRPr lang="en-US" altLang="en-US" sz="2100" i="1" dirty="0">
              <a:solidFill>
                <a:schemeClr val="accent3">
                  <a:lumMod val="20000"/>
                  <a:lumOff val="80000"/>
                </a:schemeClr>
              </a:solidFill>
              <a:ea typeface="ＭＳ Ｐゴシック" charset="-128"/>
            </a:endParaRPr>
          </a:p>
          <a:p>
            <a:pPr marL="0" indent="0">
              <a:buNone/>
            </a:pPr>
            <a:r>
              <a:rPr lang="en-US" altLang="en-US" sz="2100" i="1" dirty="0">
                <a:solidFill>
                  <a:schemeClr val="accent3">
                    <a:lumMod val="20000"/>
                    <a:lumOff val="80000"/>
                  </a:schemeClr>
                </a:solidFill>
                <a:ea typeface="ＭＳ Ｐゴシック" charset="-128"/>
              </a:rPr>
              <a:t>1</a:t>
            </a:r>
            <a:r>
              <a:rPr lang="en-US" altLang="en-US" i="1" dirty="0">
                <a:solidFill>
                  <a:schemeClr val="accent3">
                    <a:lumMod val="20000"/>
                    <a:lumOff val="80000"/>
                  </a:schemeClr>
                </a:solidFill>
                <a:ea typeface="ＭＳ Ｐゴシック" charset="-128"/>
              </a:rPr>
              <a:t>) </a:t>
            </a:r>
            <a:r>
              <a:rPr lang="en-US" altLang="en-US" i="1" dirty="0">
                <a:solidFill>
                  <a:schemeClr val="accent3">
                    <a:lumMod val="75000"/>
                  </a:schemeClr>
                </a:solidFill>
                <a:ea typeface="ＭＳ Ｐゴシック" charset="-128"/>
              </a:rPr>
              <a:t>StopThePipelines.org</a:t>
            </a:r>
          </a:p>
          <a:p>
            <a:pPr marL="0" indent="0">
              <a:buNone/>
            </a:pPr>
            <a:endParaRPr lang="en-US" altLang="en-US" i="1" dirty="0">
              <a:solidFill>
                <a:schemeClr val="accent3">
                  <a:lumMod val="75000"/>
                </a:schemeClr>
              </a:solidFill>
              <a:ea typeface="ＭＳ Ｐゴシック" charset="-128"/>
            </a:endParaRPr>
          </a:p>
          <a:p>
            <a:pPr marL="0" indent="0">
              <a:buNone/>
            </a:pPr>
            <a:r>
              <a:rPr lang="en-US" altLang="en-US" i="1" dirty="0">
                <a:solidFill>
                  <a:schemeClr val="accent3">
                    <a:lumMod val="20000"/>
                    <a:lumOff val="80000"/>
                  </a:schemeClr>
                </a:solidFill>
                <a:ea typeface="ＭＳ Ｐゴシック" charset="-128"/>
              </a:rPr>
              <a:t>2) </a:t>
            </a:r>
            <a:r>
              <a:rPr lang="en-US" altLang="en-US" i="1" dirty="0">
                <a:solidFill>
                  <a:schemeClr val="accent3">
                    <a:lumMod val="75000"/>
                  </a:schemeClr>
                </a:solidFill>
                <a:ea typeface="ＭＳ Ｐゴシック" charset="-128"/>
              </a:rPr>
              <a:t>Pipeline Protection Google Group</a:t>
            </a:r>
          </a:p>
          <a:p>
            <a:r>
              <a:rPr lang="en-US" altLang="en-US" i="1" dirty="0">
                <a:solidFill>
                  <a:schemeClr val="accent3">
                    <a:lumMod val="40000"/>
                    <a:lumOff val="60000"/>
                  </a:schemeClr>
                </a:solidFill>
                <a:ea typeface="ＭＳ Ｐゴシック" charset="-128"/>
              </a:rPr>
              <a:t>Monthly Calls</a:t>
            </a:r>
          </a:p>
          <a:p>
            <a:r>
              <a:rPr lang="en-US" altLang="en-US" i="1" dirty="0">
                <a:solidFill>
                  <a:schemeClr val="accent3">
                    <a:lumMod val="40000"/>
                    <a:lumOff val="60000"/>
                  </a:schemeClr>
                </a:solidFill>
                <a:ea typeface="ＭＳ Ｐゴシック" charset="-128"/>
              </a:rPr>
              <a:t>Daily email dialogue</a:t>
            </a:r>
          </a:p>
          <a:p>
            <a:r>
              <a:rPr lang="en-US" altLang="en-US" i="1" dirty="0">
                <a:solidFill>
                  <a:schemeClr val="accent3">
                    <a:lumMod val="40000"/>
                    <a:lumOff val="60000"/>
                  </a:schemeClr>
                </a:solidFill>
                <a:ea typeface="ＭＳ Ｐゴシック" charset="-128"/>
              </a:rPr>
              <a:t>Connection with orgs from across the nation</a:t>
            </a:r>
          </a:p>
          <a:p>
            <a:r>
              <a:rPr lang="en-US" altLang="en-US" i="1" dirty="0">
                <a:solidFill>
                  <a:schemeClr val="accent3">
                    <a:lumMod val="40000"/>
                    <a:lumOff val="60000"/>
                  </a:schemeClr>
                </a:solidFill>
                <a:ea typeface="ＭＳ Ｐゴシック" charset="-128"/>
              </a:rPr>
              <a:t>To be joined, email:</a:t>
            </a:r>
          </a:p>
          <a:p>
            <a:pPr marL="0" indent="0">
              <a:buNone/>
            </a:pPr>
            <a:r>
              <a:rPr lang="en-US" altLang="en-US" i="1" dirty="0">
                <a:solidFill>
                  <a:schemeClr val="accent3">
                    <a:lumMod val="40000"/>
                    <a:lumOff val="60000"/>
                  </a:schemeClr>
                </a:solidFill>
                <a:ea typeface="ＭＳ Ｐゴシック" charset="-128"/>
              </a:rPr>
              <a:t>    Keepermaya@delawareriverkeeper.org</a:t>
            </a:r>
            <a:endParaRPr lang="en-US" altLang="en-US" dirty="0">
              <a:solidFill>
                <a:schemeClr val="accent3">
                  <a:lumMod val="40000"/>
                  <a:lumOff val="60000"/>
                </a:schemeClr>
              </a:solidFill>
              <a:ea typeface="ＭＳ Ｐゴシック" charset="-128"/>
            </a:endParaRPr>
          </a:p>
        </p:txBody>
      </p:sp>
    </p:spTree>
    <p:extLst>
      <p:ext uri="{BB962C8B-B14F-4D97-AF65-F5344CB8AC3E}">
        <p14:creationId xmlns:p14="http://schemas.microsoft.com/office/powerpoint/2010/main" val="10138356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2"/>
          <p:cNvSpPr>
            <a:spLocks noGrp="1" noChangeArrowheads="1"/>
          </p:cNvSpPr>
          <p:nvPr>
            <p:ph type="title"/>
          </p:nvPr>
        </p:nvSpPr>
        <p:spPr>
          <a:xfrm>
            <a:off x="2952750" y="1028700"/>
            <a:ext cx="6229350" cy="4343400"/>
          </a:xfrm>
        </p:spPr>
        <p:txBody>
          <a:bodyPr>
            <a:normAutofit fontScale="90000"/>
          </a:bodyPr>
          <a:lstStyle/>
          <a:p>
            <a:pPr algn="l" eaLnBrk="1" hangingPunct="1">
              <a:defRPr/>
            </a:pPr>
            <a:br>
              <a:rPr lang="en-US" altLang="en-US" sz="3000" dirty="0">
                <a:solidFill>
                  <a:srgbClr val="31859C"/>
                </a:solidFill>
                <a:ea typeface="ＭＳ Ｐゴシック" charset="-128"/>
              </a:rPr>
            </a:br>
            <a:r>
              <a:rPr lang="en-US" altLang="en-US" sz="3000" b="1" dirty="0">
                <a:solidFill>
                  <a:schemeClr val="accent5">
                    <a:lumMod val="75000"/>
                  </a:schemeClr>
                </a:solidFill>
                <a:ea typeface="ＭＳ Ｐゴシック" charset="-128"/>
              </a:rPr>
              <a:t>Website:</a:t>
            </a:r>
            <a:br>
              <a:rPr lang="en-US" altLang="en-US" sz="3000" dirty="0">
                <a:solidFill>
                  <a:srgbClr val="215968"/>
                </a:solidFill>
                <a:ea typeface="ＭＳ Ｐゴシック" charset="-128"/>
              </a:rPr>
            </a:br>
            <a:r>
              <a:rPr lang="en-US" altLang="en-US" sz="3000" dirty="0">
                <a:solidFill>
                  <a:schemeClr val="accent5">
                    <a:lumMod val="75000"/>
                  </a:schemeClr>
                </a:solidFill>
                <a:ea typeface="ＭＳ Ｐゴシック" charset="-128"/>
              </a:rPr>
              <a:t>www.delawareriverkeeper.org</a:t>
            </a:r>
            <a:br>
              <a:rPr lang="en-US" altLang="en-US" sz="3000" dirty="0">
                <a:solidFill>
                  <a:srgbClr val="215968"/>
                </a:solidFill>
                <a:ea typeface="ＭＳ Ｐゴシック" charset="-128"/>
              </a:rPr>
            </a:br>
            <a:r>
              <a:rPr lang="en-US" altLang="en-US" sz="3000" dirty="0">
                <a:solidFill>
                  <a:schemeClr val="accent5">
                    <a:lumMod val="75000"/>
                  </a:schemeClr>
                </a:solidFill>
                <a:ea typeface="ＭＳ Ｐゴシック" charset="-128"/>
              </a:rPr>
              <a:t>Blog:  </a:t>
            </a:r>
            <a:r>
              <a:rPr lang="en-US" altLang="en-US" sz="3000" dirty="0">
                <a:solidFill>
                  <a:srgbClr val="93CDDD"/>
                </a:solidFill>
                <a:ea typeface="ＭＳ Ｐゴシック" charset="-128"/>
              </a:rPr>
              <a:t>delawarerivervoice@blogspot.com</a:t>
            </a:r>
            <a:br>
              <a:rPr lang="en-US" altLang="en-US" sz="3000" dirty="0">
                <a:solidFill>
                  <a:srgbClr val="93CDDD"/>
                </a:solidFill>
                <a:ea typeface="ＭＳ Ｐゴシック" charset="-128"/>
              </a:rPr>
            </a:br>
            <a:r>
              <a:rPr lang="en-US" altLang="en-US" sz="3000" dirty="0">
                <a:solidFill>
                  <a:schemeClr val="accent5">
                    <a:lumMod val="75000"/>
                  </a:schemeClr>
                </a:solidFill>
                <a:ea typeface="ＭＳ Ｐゴシック" charset="-128"/>
              </a:rPr>
              <a:t>Twitter:  </a:t>
            </a:r>
            <a:br>
              <a:rPr lang="en-US" altLang="en-US" sz="3000" dirty="0">
                <a:solidFill>
                  <a:srgbClr val="215968"/>
                </a:solidFill>
                <a:ea typeface="ＭＳ Ｐゴシック" charset="-128"/>
              </a:rPr>
            </a:br>
            <a:r>
              <a:rPr lang="en-US" altLang="en-US" sz="3000" dirty="0">
                <a:solidFill>
                  <a:srgbClr val="93CDDD"/>
                </a:solidFill>
                <a:ea typeface="ＭＳ Ｐゴシック" charset="-128"/>
              </a:rPr>
              <a:t>DelRiverkeeper</a:t>
            </a:r>
            <a:br>
              <a:rPr lang="en-US" altLang="en-US" sz="3000" dirty="0">
                <a:solidFill>
                  <a:srgbClr val="93CDDD"/>
                </a:solidFill>
                <a:ea typeface="ＭＳ Ｐゴシック" charset="-128"/>
              </a:rPr>
            </a:br>
            <a:r>
              <a:rPr lang="en-US" altLang="en-US" sz="3000" dirty="0">
                <a:solidFill>
                  <a:schemeClr val="accent5">
                    <a:lumMod val="75000"/>
                  </a:schemeClr>
                </a:solidFill>
                <a:ea typeface="ＭＳ Ｐゴシック" charset="-128"/>
              </a:rPr>
              <a:t>Facebook:  </a:t>
            </a:r>
            <a:br>
              <a:rPr lang="en-US" altLang="en-US" sz="3000" dirty="0">
                <a:solidFill>
                  <a:srgbClr val="215968"/>
                </a:solidFill>
                <a:ea typeface="ＭＳ Ｐゴシック" charset="-128"/>
              </a:rPr>
            </a:br>
            <a:r>
              <a:rPr lang="en-US" altLang="en-US" sz="3000" dirty="0">
                <a:solidFill>
                  <a:srgbClr val="93CDDD"/>
                </a:solidFill>
                <a:ea typeface="ＭＳ Ｐゴシック" charset="-128"/>
              </a:rPr>
              <a:t>Maya.K.van.Rossum   or</a:t>
            </a:r>
            <a:br>
              <a:rPr lang="en-US" altLang="en-US" sz="3000" dirty="0">
                <a:solidFill>
                  <a:srgbClr val="93CDDD"/>
                </a:solidFill>
                <a:ea typeface="ＭＳ Ｐゴシック" charset="-128"/>
              </a:rPr>
            </a:br>
            <a:r>
              <a:rPr lang="en-US" altLang="en-US" sz="3000" dirty="0">
                <a:solidFill>
                  <a:srgbClr val="93CDDD"/>
                </a:solidFill>
                <a:ea typeface="ＭＳ Ｐゴシック" charset="-128"/>
              </a:rPr>
              <a:t>Delaware.Riverkeeper.Network</a:t>
            </a:r>
            <a:br>
              <a:rPr lang="en-US" altLang="en-US" sz="3000" dirty="0">
                <a:solidFill>
                  <a:srgbClr val="93CDDD"/>
                </a:solidFill>
                <a:ea typeface="ＭＳ Ｐゴシック" charset="-128"/>
              </a:rPr>
            </a:br>
            <a:br>
              <a:rPr lang="en-US" altLang="en-US" sz="3000" dirty="0">
                <a:ea typeface="ＭＳ Ｐゴシック" charset="-128"/>
              </a:rPr>
            </a:br>
            <a:endParaRPr lang="en-US" altLang="en-US" sz="3000" dirty="0">
              <a:ea typeface="ＭＳ Ｐゴシック" charset="-128"/>
            </a:endParaRPr>
          </a:p>
        </p:txBody>
      </p:sp>
      <p:pic>
        <p:nvPicPr>
          <p:cNvPr id="103426" name="Picture 2" descr="DRN_TM_Teal.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54566" y="4286258"/>
            <a:ext cx="1570434" cy="1691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50906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 name="CustomShape 1"/>
          <p:cNvSpPr/>
          <p:nvPr/>
        </p:nvSpPr>
        <p:spPr>
          <a:xfrm>
            <a:off x="510167" y="896825"/>
            <a:ext cx="5636460" cy="665986"/>
          </a:xfrm>
          <a:prstGeom prst="rect">
            <a:avLst/>
          </a:prstGeom>
          <a:noFill/>
          <a:ln>
            <a:noFill/>
          </a:ln>
        </p:spPr>
        <p:style>
          <a:lnRef idx="0">
            <a:scrgbClr r="0" g="0" b="0"/>
          </a:lnRef>
          <a:fillRef idx="0">
            <a:scrgbClr r="0" g="0" b="0"/>
          </a:fillRef>
          <a:effectRef idx="0">
            <a:scrgbClr r="0" g="0" b="0"/>
          </a:effectRef>
          <a:fontRef idx="minor"/>
        </p:style>
      </p:sp>
      <p:sp>
        <p:nvSpPr>
          <p:cNvPr id="548" name="CustomShape 2"/>
          <p:cNvSpPr/>
          <p:nvPr/>
        </p:nvSpPr>
        <p:spPr>
          <a:xfrm>
            <a:off x="1259222" y="665720"/>
            <a:ext cx="6171241" cy="857287"/>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3600" b="1" spc="-1" dirty="0">
                <a:solidFill>
                  <a:srgbClr val="000000"/>
                </a:solidFill>
                <a:uFill>
                  <a:solidFill>
                    <a:srgbClr val="FFFFFF"/>
                  </a:solidFill>
                </a:uFill>
                <a:latin typeface="Calibri"/>
              </a:rPr>
              <a:t>John S. Quarterman</a:t>
            </a:r>
            <a:endParaRPr lang="en-US" sz="3600" spc="-1" dirty="0">
              <a:solidFill>
                <a:srgbClr val="000000"/>
              </a:solidFill>
              <a:uFill>
                <a:solidFill>
                  <a:srgbClr val="FFFFFF"/>
                </a:solidFill>
              </a:uFill>
            </a:endParaRPr>
          </a:p>
        </p:txBody>
      </p:sp>
      <p:sp>
        <p:nvSpPr>
          <p:cNvPr id="549" name="CustomShape 3"/>
          <p:cNvSpPr/>
          <p:nvPr/>
        </p:nvSpPr>
        <p:spPr>
          <a:xfrm>
            <a:off x="2571411" y="1710512"/>
            <a:ext cx="3202089" cy="3856076"/>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r>
              <a:rPr lang="en-US" sz="2449" spc="-1" dirty="0">
                <a:solidFill>
                  <a:srgbClr val="000000"/>
                </a:solidFill>
                <a:uFill>
                  <a:solidFill>
                    <a:srgbClr val="FFFFFF"/>
                  </a:solidFill>
                </a:uFill>
                <a:latin typeface="Calibri"/>
              </a:rPr>
              <a:t>President,</a:t>
            </a:r>
            <a:endParaRPr lang="en-US" sz="1225" spc="-1" dirty="0">
              <a:solidFill>
                <a:srgbClr val="000000"/>
              </a:solidFill>
              <a:uFill>
                <a:solidFill>
                  <a:srgbClr val="FFFFFF"/>
                </a:solidFill>
              </a:uFill>
            </a:endParaRPr>
          </a:p>
          <a:p>
            <a:r>
              <a:rPr lang="en-US" sz="2449" b="1" spc="-1" dirty="0">
                <a:solidFill>
                  <a:srgbClr val="000000"/>
                </a:solidFill>
                <a:uFill>
                  <a:solidFill>
                    <a:srgbClr val="FFFFFF"/>
                  </a:solidFill>
                </a:uFill>
                <a:latin typeface="Calibri"/>
              </a:rPr>
              <a:t>WWALS Watershed Coalition</a:t>
            </a:r>
            <a:r>
              <a:rPr lang="en-US" sz="2449" spc="-1" dirty="0">
                <a:solidFill>
                  <a:srgbClr val="000000"/>
                </a:solidFill>
                <a:uFill>
                  <a:solidFill>
                    <a:srgbClr val="FFFFFF"/>
                  </a:solidFill>
                </a:uFill>
                <a:latin typeface="Calibri"/>
              </a:rPr>
              <a:t>, the Waterkeeper</a:t>
            </a:r>
            <a:r>
              <a:rPr lang="en-US" sz="2449" spc="-1" dirty="0">
                <a:solidFill>
                  <a:srgbClr val="000000"/>
                </a:solidFill>
                <a:uFill>
                  <a:solidFill>
                    <a:srgbClr val="FFFFFF"/>
                  </a:solidFill>
                </a:uFill>
                <a:latin typeface="Ubuntu"/>
                <a:ea typeface="Ubuntu"/>
              </a:rPr>
              <a:t>®</a:t>
            </a:r>
            <a:r>
              <a:rPr lang="en-US" sz="2449" spc="-1" dirty="0">
                <a:solidFill>
                  <a:srgbClr val="000000"/>
                </a:solidFill>
                <a:uFill>
                  <a:solidFill>
                    <a:srgbClr val="FFFFFF"/>
                  </a:solidFill>
                </a:uFill>
                <a:latin typeface="Calibri"/>
                <a:ea typeface="Ubuntu"/>
              </a:rPr>
              <a:t> Alliance Affiliate for the Upper Suwannee River in south Georgia and north Florida.</a:t>
            </a:r>
            <a:r>
              <a:rPr lang="en-US" sz="1905" spc="-1" dirty="0">
                <a:solidFill>
                  <a:srgbClr val="000000"/>
                </a:solidFill>
                <a:uFill>
                  <a:solidFill>
                    <a:srgbClr val="FFFFFF"/>
                  </a:solidFill>
                </a:uFill>
                <a:latin typeface="Calibri"/>
                <a:ea typeface="Ubuntu"/>
              </a:rPr>
              <a:t> </a:t>
            </a:r>
            <a:endParaRPr lang="en-US" sz="1225" spc="-1" dirty="0">
              <a:solidFill>
                <a:srgbClr val="000000"/>
              </a:solidFill>
              <a:uFill>
                <a:solidFill>
                  <a:srgbClr val="FFFFFF"/>
                </a:solidFill>
              </a:uFill>
            </a:endParaRPr>
          </a:p>
          <a:p>
            <a:endParaRPr lang="en-US" sz="1225" spc="-1" dirty="0">
              <a:solidFill>
                <a:srgbClr val="000000"/>
              </a:solidFill>
              <a:uFill>
                <a:solidFill>
                  <a:srgbClr val="FFFFFF"/>
                </a:solidFill>
              </a:uFill>
            </a:endParaRPr>
          </a:p>
        </p:txBody>
      </p:sp>
      <p:pic>
        <p:nvPicPr>
          <p:cNvPr id="550" name="Picture 549"/>
          <p:cNvPicPr/>
          <p:nvPr/>
        </p:nvPicPr>
        <p:blipFill>
          <a:blip r:embed="rId2"/>
          <a:stretch/>
        </p:blipFill>
        <p:spPr>
          <a:xfrm>
            <a:off x="6379293" y="1523007"/>
            <a:ext cx="3600450" cy="2400300"/>
          </a:xfrm>
          <a:prstGeom prst="rect">
            <a:avLst/>
          </a:prstGeom>
          <a:ln>
            <a:noFill/>
          </a:ln>
        </p:spPr>
      </p:pic>
      <p:sp>
        <p:nvSpPr>
          <p:cNvPr id="551" name="CustomShape 4"/>
          <p:cNvSpPr/>
          <p:nvPr/>
        </p:nvSpPr>
        <p:spPr>
          <a:xfrm>
            <a:off x="6146627" y="4009010"/>
            <a:ext cx="4432772" cy="1903422"/>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74706">
              <a:buClr>
                <a:srgbClr val="000000"/>
              </a:buClr>
              <a:buSzPct val="45000"/>
            </a:pPr>
            <a:r>
              <a:rPr lang="en-US" sz="2000" spc="-1" dirty="0">
                <a:solidFill>
                  <a:srgbClr val="000000"/>
                </a:solidFill>
                <a:uFill>
                  <a:solidFill>
                    <a:srgbClr val="FFFFFF"/>
                  </a:solidFill>
                </a:uFill>
              </a:rPr>
              <a:t>Our lands, our tea-colored rivers, and the Floridan Aquifer that is our sole source of water for drinking, agriculture, and industry are far more important than profit for companies from somewhere else.</a:t>
            </a:r>
          </a:p>
        </p:txBody>
      </p:sp>
    </p:spTree>
    <p:extLst>
      <p:ext uri="{BB962C8B-B14F-4D97-AF65-F5344CB8AC3E}">
        <p14:creationId xmlns:p14="http://schemas.microsoft.com/office/powerpoint/2010/main" val="128859247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 name="CustomShape 1"/>
          <p:cNvSpPr/>
          <p:nvPr/>
        </p:nvSpPr>
        <p:spPr>
          <a:xfrm>
            <a:off x="3009561" y="1062266"/>
            <a:ext cx="6169281" cy="855818"/>
          </a:xfrm>
          <a:prstGeom prst="rect">
            <a:avLst/>
          </a:prstGeom>
          <a:noFill/>
          <a:ln>
            <a:noFill/>
          </a:ln>
        </p:spPr>
        <p:style>
          <a:lnRef idx="0">
            <a:scrgbClr r="0" g="0" b="0"/>
          </a:lnRef>
          <a:fillRef idx="0">
            <a:scrgbClr r="0" g="0" b="0"/>
          </a:fillRef>
          <a:effectRef idx="0">
            <a:scrgbClr r="0" g="0" b="0"/>
          </a:effectRef>
          <a:fontRef idx="minor"/>
        </p:style>
      </p:sp>
      <p:sp>
        <p:nvSpPr>
          <p:cNvPr id="553" name="CustomShape 2"/>
          <p:cNvSpPr/>
          <p:nvPr/>
        </p:nvSpPr>
        <p:spPr>
          <a:xfrm>
            <a:off x="3009563" y="1062272"/>
            <a:ext cx="6171241" cy="857287"/>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b="1" spc="-1" dirty="0">
                <a:solidFill>
                  <a:srgbClr val="000000"/>
                </a:solidFill>
                <a:uFill>
                  <a:solidFill>
                    <a:srgbClr val="FFFFFF"/>
                  </a:solidFill>
                </a:uFill>
              </a:rPr>
              <a:t>WWALS Watershed Coalition, Inc</a:t>
            </a:r>
            <a:r>
              <a:rPr lang="en-US" sz="2994" spc="-1" dirty="0">
                <a:solidFill>
                  <a:srgbClr val="000000"/>
                </a:solidFill>
                <a:uFill>
                  <a:solidFill>
                    <a:srgbClr val="FFFFFF"/>
                  </a:solidFill>
                </a:uFill>
              </a:rPr>
              <a:t>.</a:t>
            </a:r>
            <a:endParaRPr lang="en-US" sz="1225" spc="-1" dirty="0">
              <a:solidFill>
                <a:srgbClr val="000000"/>
              </a:solidFill>
              <a:uFill>
                <a:solidFill>
                  <a:srgbClr val="FFFFFF"/>
                </a:solidFill>
              </a:uFill>
            </a:endParaRPr>
          </a:p>
        </p:txBody>
      </p:sp>
      <p:sp>
        <p:nvSpPr>
          <p:cNvPr id="554" name="CustomShape 3"/>
          <p:cNvSpPr/>
          <p:nvPr/>
        </p:nvSpPr>
        <p:spPr>
          <a:xfrm>
            <a:off x="982600" y="1918084"/>
            <a:ext cx="5685885" cy="346148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293926" indent="-219220">
              <a:buClr>
                <a:srgbClr val="000000"/>
              </a:buClr>
              <a:buSzPct val="45000"/>
              <a:buFont typeface="Wingdings" charset="2"/>
              <a:buChar char=""/>
            </a:pPr>
            <a:r>
              <a:rPr lang="en-US" sz="2000" spc="-1" dirty="0">
                <a:solidFill>
                  <a:srgbClr val="000000"/>
                </a:solidFill>
                <a:uFill>
                  <a:solidFill>
                    <a:srgbClr val="FFFFFF"/>
                  </a:solidFill>
                </a:uFill>
              </a:rPr>
              <a:t>Since 2012,</a:t>
            </a:r>
          </a:p>
          <a:p>
            <a:pPr marL="293926" indent="-219220">
              <a:buClr>
                <a:srgbClr val="000000"/>
              </a:buClr>
              <a:buSzPct val="45000"/>
              <a:buFont typeface="Wingdings" charset="2"/>
              <a:buChar char=""/>
            </a:pPr>
            <a:r>
              <a:rPr lang="en-US" sz="2000" spc="-1" dirty="0">
                <a:solidFill>
                  <a:srgbClr val="000000"/>
                </a:solidFill>
                <a:uFill>
                  <a:solidFill>
                    <a:srgbClr val="FFFFFF"/>
                  </a:solidFill>
                </a:uFill>
              </a:rPr>
              <a:t>Organized two Water Trails</a:t>
            </a:r>
          </a:p>
          <a:p>
            <a:pPr marL="293926" indent="-219220">
              <a:buClr>
                <a:srgbClr val="000000"/>
              </a:buClr>
              <a:buSzPct val="45000"/>
              <a:buFont typeface="Wingdings" charset="2"/>
              <a:buChar char=""/>
            </a:pPr>
            <a:r>
              <a:rPr lang="en-US" sz="2000" spc="-1" dirty="0">
                <a:solidFill>
                  <a:srgbClr val="000000"/>
                </a:solidFill>
                <a:uFill>
                  <a:solidFill>
                    <a:srgbClr val="FFFFFF"/>
                  </a:solidFill>
                </a:uFill>
              </a:rPr>
              <a:t>Bird-dogged Valdosta wastewater overflows</a:t>
            </a:r>
          </a:p>
          <a:p>
            <a:pPr marL="293926" indent="-219220">
              <a:buClr>
                <a:srgbClr val="000000"/>
              </a:buClr>
              <a:buSzPct val="45000"/>
              <a:buFont typeface="Wingdings" charset="2"/>
              <a:buChar char=""/>
            </a:pPr>
            <a:r>
              <a:rPr lang="en-US" sz="2000" spc="-1" dirty="0">
                <a:solidFill>
                  <a:srgbClr val="000000"/>
                </a:solidFill>
                <a:uFill>
                  <a:solidFill>
                    <a:srgbClr val="FFFFFF"/>
                  </a:solidFill>
                </a:uFill>
              </a:rPr>
              <a:t>Discovered extensive agricultural land purchases in five WWALS counties by investors from the west coast including Bill Gates</a:t>
            </a:r>
          </a:p>
          <a:p>
            <a:pPr marL="293926" indent="-219220">
              <a:buClr>
                <a:srgbClr val="000000"/>
              </a:buClr>
              <a:buSzPct val="45000"/>
              <a:buFont typeface="Wingdings" charset="2"/>
              <a:buChar char=""/>
            </a:pPr>
            <a:r>
              <a:rPr lang="en-US" sz="2000" spc="-1" dirty="0">
                <a:solidFill>
                  <a:srgbClr val="000000"/>
                </a:solidFill>
                <a:uFill>
                  <a:solidFill>
                    <a:srgbClr val="FFFFFF"/>
                  </a:solidFill>
                </a:uFill>
              </a:rPr>
              <a:t>Opposes the unnecessary, destructive, and hazardous </a:t>
            </a:r>
            <a:r>
              <a:rPr lang="en-US" sz="2000" b="1" spc="-1" dirty="0">
                <a:solidFill>
                  <a:srgbClr val="000000"/>
                </a:solidFill>
                <a:uFill>
                  <a:solidFill>
                    <a:srgbClr val="FFFFFF"/>
                  </a:solidFill>
                </a:uFill>
              </a:rPr>
              <a:t>Sabal Trail fracked methane pipeline boondoggle</a:t>
            </a:r>
            <a:r>
              <a:rPr lang="en-US" sz="2000" spc="-1" dirty="0">
                <a:solidFill>
                  <a:srgbClr val="000000"/>
                </a:solidFill>
                <a:uFill>
                  <a:solidFill>
                    <a:srgbClr val="FFFFFF"/>
                  </a:solidFill>
                </a:uFill>
              </a:rPr>
              <a:t> in both FL &amp; GA,</a:t>
            </a:r>
          </a:p>
          <a:p>
            <a:pPr marL="293926" indent="-219220">
              <a:buClr>
                <a:srgbClr val="000000"/>
              </a:buClr>
              <a:buSzPct val="45000"/>
              <a:buFont typeface="Wingdings" charset="2"/>
              <a:buChar char=""/>
            </a:pPr>
            <a:r>
              <a:rPr lang="en-US" sz="2000" b="1" spc="-1" dirty="0">
                <a:solidFill>
                  <a:srgbClr val="000000"/>
                </a:solidFill>
                <a:uFill>
                  <a:solidFill>
                    <a:srgbClr val="FFFFFF"/>
                  </a:solidFill>
                </a:uFill>
              </a:rPr>
              <a:t>And all its ugly stepsisters, too.</a:t>
            </a:r>
            <a:endParaRPr lang="en-US" sz="2000" spc="-1" dirty="0">
              <a:solidFill>
                <a:srgbClr val="000000"/>
              </a:solidFill>
              <a:uFill>
                <a:solidFill>
                  <a:srgbClr val="FFFFFF"/>
                </a:solidFill>
              </a:uFill>
            </a:endParaRPr>
          </a:p>
        </p:txBody>
      </p:sp>
      <p:pic>
        <p:nvPicPr>
          <p:cNvPr id="555" name="Picture 554"/>
          <p:cNvPicPr/>
          <p:nvPr/>
        </p:nvPicPr>
        <p:blipFill>
          <a:blip r:embed="rId2"/>
          <a:stretch/>
        </p:blipFill>
        <p:spPr>
          <a:xfrm>
            <a:off x="7058458" y="1811780"/>
            <a:ext cx="2964437" cy="2349116"/>
          </a:xfrm>
          <a:prstGeom prst="rect">
            <a:avLst/>
          </a:prstGeom>
          <a:ln>
            <a:noFill/>
          </a:ln>
        </p:spPr>
      </p:pic>
      <p:sp>
        <p:nvSpPr>
          <p:cNvPr id="556" name="CustomShape 4"/>
          <p:cNvSpPr/>
          <p:nvPr/>
        </p:nvSpPr>
        <p:spPr>
          <a:xfrm>
            <a:off x="7192531" y="4271606"/>
            <a:ext cx="2696290" cy="1421381"/>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293926" indent="-219220">
              <a:buClr>
                <a:srgbClr val="000000"/>
              </a:buClr>
              <a:buSzPct val="45000"/>
              <a:buFont typeface="Wingdings" charset="2"/>
              <a:buChar char=""/>
            </a:pPr>
            <a:r>
              <a:rPr lang="en-US" sz="2177" u="sng" spc="-1" dirty="0">
                <a:solidFill>
                  <a:srgbClr val="0000FF"/>
                </a:solidFill>
                <a:uFill>
                  <a:solidFill>
                    <a:srgbClr val="FFFFFF"/>
                  </a:solidFill>
                </a:uFill>
                <a:hlinkClick r:id="rId3"/>
              </a:rPr>
              <a:t>www.WWALS.net</a:t>
            </a:r>
            <a:endParaRPr lang="en-US" sz="1225" spc="-1" dirty="0">
              <a:solidFill>
                <a:srgbClr val="000000"/>
              </a:solidFill>
              <a:uFill>
                <a:solidFill>
                  <a:srgbClr val="FFFFFF"/>
                </a:solidFill>
              </a:uFill>
            </a:endParaRPr>
          </a:p>
          <a:p>
            <a:pPr marL="293926" indent="-219220">
              <a:buClr>
                <a:srgbClr val="000000"/>
              </a:buClr>
              <a:buSzPct val="45000"/>
              <a:buFont typeface="Wingdings" charset="2"/>
              <a:buChar char=""/>
            </a:pPr>
            <a:r>
              <a:rPr lang="en-US" sz="2177" u="sng" spc="-1" dirty="0">
                <a:solidFill>
                  <a:srgbClr val="0000FF"/>
                </a:solidFill>
                <a:uFill>
                  <a:solidFill>
                    <a:srgbClr val="FFFFFF"/>
                  </a:solidFill>
                </a:uFill>
                <a:hlinkClick r:id="rId4"/>
              </a:rPr>
              <a:t>contact@wwals.net</a:t>
            </a:r>
            <a:endParaRPr lang="en-US" sz="1225" spc="-1" dirty="0">
              <a:solidFill>
                <a:srgbClr val="000000"/>
              </a:solidFill>
              <a:uFill>
                <a:solidFill>
                  <a:srgbClr val="FFFFFF"/>
                </a:solidFill>
              </a:uFill>
            </a:endParaRPr>
          </a:p>
          <a:p>
            <a:pPr marL="293926" indent="-219220">
              <a:buClr>
                <a:srgbClr val="000000"/>
              </a:buClr>
              <a:buSzPct val="45000"/>
              <a:buFont typeface="Wingdings" charset="2"/>
              <a:buChar char=""/>
            </a:pPr>
            <a:r>
              <a:rPr lang="en-US" sz="2177" spc="-1" dirty="0">
                <a:solidFill>
                  <a:srgbClr val="000000"/>
                </a:solidFill>
                <a:uFill>
                  <a:solidFill>
                    <a:srgbClr val="FFFFFF"/>
                  </a:solidFill>
                </a:uFill>
              </a:rPr>
              <a:t>850-290-2350 </a:t>
            </a:r>
            <a:endParaRPr lang="en-US" sz="1225" spc="-1" dirty="0">
              <a:solidFill>
                <a:srgbClr val="000000"/>
              </a:solidFill>
              <a:uFill>
                <a:solidFill>
                  <a:srgbClr val="FFFFFF"/>
                </a:solidFill>
              </a:uFill>
            </a:endParaRPr>
          </a:p>
        </p:txBody>
      </p:sp>
    </p:spTree>
    <p:extLst>
      <p:ext uri="{BB962C8B-B14F-4D97-AF65-F5344CB8AC3E}">
        <p14:creationId xmlns:p14="http://schemas.microsoft.com/office/powerpoint/2010/main" val="317637698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 name="CustomShape 1"/>
          <p:cNvSpPr/>
          <p:nvPr/>
        </p:nvSpPr>
        <p:spPr>
          <a:xfrm>
            <a:off x="1619250" y="281222"/>
            <a:ext cx="8553449" cy="857287"/>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3600" b="1" spc="-1" dirty="0">
                <a:solidFill>
                  <a:srgbClr val="000000"/>
                </a:solidFill>
                <a:uFill>
                  <a:solidFill>
                    <a:srgbClr val="FFFFFF"/>
                  </a:solidFill>
                </a:uFill>
              </a:rPr>
              <a:t>Marcellus Shale to LNG Export</a:t>
            </a:r>
          </a:p>
        </p:txBody>
      </p:sp>
      <p:pic>
        <p:nvPicPr>
          <p:cNvPr id="558" name="Picture 557"/>
          <p:cNvPicPr/>
          <p:nvPr/>
        </p:nvPicPr>
        <p:blipFill>
          <a:blip r:embed="rId2"/>
          <a:stretch/>
        </p:blipFill>
        <p:spPr>
          <a:xfrm>
            <a:off x="2305050" y="1138509"/>
            <a:ext cx="7448549" cy="4252641"/>
          </a:xfrm>
          <a:prstGeom prst="rect">
            <a:avLst/>
          </a:prstGeom>
          <a:ln>
            <a:noFill/>
          </a:ln>
        </p:spPr>
      </p:pic>
      <p:sp>
        <p:nvSpPr>
          <p:cNvPr id="559" name="CustomShape 2"/>
          <p:cNvSpPr/>
          <p:nvPr/>
        </p:nvSpPr>
        <p:spPr>
          <a:xfrm>
            <a:off x="3326888" y="5676091"/>
            <a:ext cx="5892010" cy="372062"/>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293926" indent="-219220">
              <a:buClr>
                <a:srgbClr val="000000"/>
              </a:buClr>
              <a:buSzPct val="45000"/>
              <a:buFont typeface="Wingdings" charset="2"/>
              <a:buChar char=""/>
            </a:pPr>
            <a:r>
              <a:rPr lang="en-US" sz="1633" spc="-1" dirty="0">
                <a:solidFill>
                  <a:srgbClr val="000000"/>
                </a:solidFill>
                <a:uFill>
                  <a:solidFill>
                    <a:srgbClr val="FFFFFF"/>
                  </a:solidFill>
                </a:uFill>
              </a:rPr>
              <a:t>Source: Williams Co.</a:t>
            </a:r>
            <a:endParaRPr lang="en-US" sz="1225" spc="-1" dirty="0">
              <a:solidFill>
                <a:srgbClr val="000000"/>
              </a:solidFill>
              <a:uFill>
                <a:solidFill>
                  <a:srgbClr val="FFFFFF"/>
                </a:solidFill>
              </a:uFill>
            </a:endParaRPr>
          </a:p>
        </p:txBody>
      </p:sp>
    </p:spTree>
    <p:extLst>
      <p:ext uri="{BB962C8B-B14F-4D97-AF65-F5344CB8AC3E}">
        <p14:creationId xmlns:p14="http://schemas.microsoft.com/office/powerpoint/2010/main" val="26687026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CustomShape 1"/>
          <p:cNvSpPr/>
          <p:nvPr/>
        </p:nvSpPr>
        <p:spPr>
          <a:xfrm>
            <a:off x="3028780" y="0"/>
            <a:ext cx="6134437" cy="857287"/>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3600" b="1" spc="-1" dirty="0">
                <a:solidFill>
                  <a:srgbClr val="000000"/>
                </a:solidFill>
                <a:uFill>
                  <a:solidFill>
                    <a:srgbClr val="FFFFFF"/>
                  </a:solidFill>
                </a:uFill>
              </a:rPr>
              <a:t>Planned from the beginning</a:t>
            </a:r>
          </a:p>
        </p:txBody>
      </p:sp>
      <p:sp>
        <p:nvSpPr>
          <p:cNvPr id="561" name="CustomShape 2"/>
          <p:cNvSpPr/>
          <p:nvPr/>
        </p:nvSpPr>
        <p:spPr>
          <a:xfrm>
            <a:off x="838200" y="1977118"/>
            <a:ext cx="10877550" cy="333925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r>
              <a:rPr lang="en-US" sz="1769" spc="-1" dirty="0">
                <a:solidFill>
                  <a:srgbClr val="000000"/>
                </a:solidFill>
                <a:uFill>
                  <a:solidFill>
                    <a:srgbClr val="FFFFFF"/>
                  </a:solidFill>
                </a:uFill>
              </a:rPr>
              <a:t>“</a:t>
            </a:r>
            <a:r>
              <a:rPr lang="en-US" sz="2400" spc="-1" dirty="0">
                <a:solidFill>
                  <a:srgbClr val="000000"/>
                </a:solidFill>
                <a:uFill>
                  <a:solidFill>
                    <a:srgbClr val="FFFFFF"/>
                  </a:solidFill>
                </a:uFill>
              </a:rPr>
              <a:t>Spectra Energy and NextEra Energy’s planned Sabal Trail natural gas pipeline ... will do more than provide additional gas-delivery capacity to Florida and the welcomed redundancy of a third pipeline to the Sunshine State. The big news is that </a:t>
            </a:r>
            <a:r>
              <a:rPr lang="en-US" sz="2400" b="1" spc="-1" dirty="0">
                <a:solidFill>
                  <a:srgbClr val="000000"/>
                </a:solidFill>
                <a:uFill>
                  <a:solidFill>
                    <a:srgbClr val="FFFFFF"/>
                  </a:solidFill>
                </a:uFill>
              </a:rPr>
              <a:t>Williams’ Atlantic Sunrise</a:t>
            </a:r>
            <a:r>
              <a:rPr lang="en-US" sz="2400" spc="-1" dirty="0">
                <a:solidFill>
                  <a:srgbClr val="000000"/>
                </a:solidFill>
                <a:uFill>
                  <a:solidFill>
                    <a:srgbClr val="FFFFFF"/>
                  </a:solidFill>
                </a:uFill>
              </a:rPr>
              <a:t> project by July 2017 will enable large volumes of </a:t>
            </a:r>
            <a:r>
              <a:rPr lang="en-US" sz="2400" b="1" i="1" spc="-1" dirty="0">
                <a:solidFill>
                  <a:srgbClr val="000000"/>
                </a:solidFill>
                <a:uFill>
                  <a:solidFill>
                    <a:srgbClr val="FFFFFF"/>
                  </a:solidFill>
                </a:uFill>
              </a:rPr>
              <a:t>Marcellus-sourced gas</a:t>
            </a:r>
            <a:r>
              <a:rPr lang="en-US" sz="2400" spc="-1" dirty="0">
                <a:solidFill>
                  <a:srgbClr val="000000"/>
                </a:solidFill>
                <a:uFill>
                  <a:solidFill>
                    <a:srgbClr val="FFFFFF"/>
                  </a:solidFill>
                </a:uFill>
              </a:rPr>
              <a:t> to be shipped south (backwards!) along the </a:t>
            </a:r>
            <a:r>
              <a:rPr lang="en-US" sz="2400" b="1" spc="-1" dirty="0">
                <a:solidFill>
                  <a:srgbClr val="000000"/>
                </a:solidFill>
                <a:uFill>
                  <a:solidFill>
                    <a:srgbClr val="FFFFFF"/>
                  </a:solidFill>
                </a:uFill>
              </a:rPr>
              <a:t>Transco</a:t>
            </a:r>
            <a:r>
              <a:rPr lang="en-US" sz="2400" spc="-1" dirty="0">
                <a:solidFill>
                  <a:srgbClr val="000000"/>
                </a:solidFill>
                <a:uFill>
                  <a:solidFill>
                    <a:srgbClr val="FFFFFF"/>
                  </a:solidFill>
                </a:uFill>
              </a:rPr>
              <a:t> pipeline all the way to Station 85. That (and </a:t>
            </a:r>
            <a:r>
              <a:rPr lang="en-US" sz="2400" b="1" spc="-1" dirty="0">
                <a:solidFill>
                  <a:srgbClr val="000000"/>
                </a:solidFill>
                <a:uFill>
                  <a:solidFill>
                    <a:srgbClr val="FFFFFF"/>
                  </a:solidFill>
                </a:uFill>
              </a:rPr>
              <a:t>Sabal Trail</a:t>
            </a:r>
            <a:r>
              <a:rPr lang="en-US" sz="2400" spc="-1" dirty="0">
                <a:solidFill>
                  <a:srgbClr val="000000"/>
                </a:solidFill>
                <a:uFill>
                  <a:solidFill>
                    <a:srgbClr val="FFFFFF"/>
                  </a:solidFill>
                </a:uFill>
              </a:rPr>
              <a:t>) will give Marcellus producers something unthinkable until now: access to major gas users </a:t>
            </a:r>
            <a:r>
              <a:rPr lang="en-US" sz="2400" b="1" i="1" spc="-1" dirty="0">
                <a:solidFill>
                  <a:srgbClr val="000000"/>
                </a:solidFill>
                <a:uFill>
                  <a:solidFill>
                    <a:srgbClr val="FFFFFF"/>
                  </a:solidFill>
                </a:uFill>
              </a:rPr>
              <a:t>as far south as Miami</a:t>
            </a:r>
            <a:r>
              <a:rPr lang="en-US" sz="2400" spc="-1" dirty="0">
                <a:solidFill>
                  <a:srgbClr val="000000"/>
                </a:solidFill>
                <a:uFill>
                  <a:solidFill>
                    <a:srgbClr val="FFFFFF"/>
                  </a:solidFill>
                </a:uFill>
              </a:rPr>
              <a:t>….”</a:t>
            </a:r>
          </a:p>
          <a:p>
            <a:r>
              <a:rPr lang="en-US" sz="2400" spc="-1" dirty="0">
                <a:solidFill>
                  <a:srgbClr val="000000"/>
                </a:solidFill>
                <a:uFill>
                  <a:solidFill>
                    <a:srgbClr val="FFFFFF"/>
                  </a:solidFill>
                </a:uFill>
              </a:rPr>
              <a:t> "Miami 2017 - Marcellus Gas Heading To Florida," Housley Carr, Oil &amp; Gas Financial Journal, 17 January 2014, http://www.ogfj.com/articles/2014/01/miami-2017-marcellus-gas-heading-to-florida.html</a:t>
            </a:r>
          </a:p>
        </p:txBody>
      </p:sp>
    </p:spTree>
    <p:extLst>
      <p:ext uri="{BB962C8B-B14F-4D97-AF65-F5344CB8AC3E}">
        <p14:creationId xmlns:p14="http://schemas.microsoft.com/office/powerpoint/2010/main" val="375971804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 name="CustomShape 1"/>
          <p:cNvSpPr/>
          <p:nvPr/>
        </p:nvSpPr>
        <p:spPr>
          <a:xfrm>
            <a:off x="2914313" y="586022"/>
            <a:ext cx="7296487" cy="857287"/>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3200" spc="-1" dirty="0">
                <a:solidFill>
                  <a:srgbClr val="000000"/>
                </a:solidFill>
                <a:uFill>
                  <a:solidFill>
                    <a:srgbClr val="FFFFFF"/>
                  </a:solidFill>
                </a:uFill>
              </a:rPr>
              <a:t>Southeast Market Pipelines Project</a:t>
            </a:r>
          </a:p>
        </p:txBody>
      </p:sp>
      <p:pic>
        <p:nvPicPr>
          <p:cNvPr id="563" name="Picture 562"/>
          <p:cNvPicPr/>
          <p:nvPr/>
        </p:nvPicPr>
        <p:blipFill>
          <a:blip r:embed="rId2"/>
          <a:stretch/>
        </p:blipFill>
        <p:spPr>
          <a:xfrm>
            <a:off x="3257551" y="1443309"/>
            <a:ext cx="5886450" cy="4385991"/>
          </a:xfrm>
          <a:prstGeom prst="rect">
            <a:avLst/>
          </a:prstGeom>
          <a:ln>
            <a:noFill/>
          </a:ln>
        </p:spPr>
      </p:pic>
    </p:spTree>
    <p:extLst>
      <p:ext uri="{BB962C8B-B14F-4D97-AF65-F5344CB8AC3E}">
        <p14:creationId xmlns:p14="http://schemas.microsoft.com/office/powerpoint/2010/main" val="139633518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 name="CustomShape 1"/>
          <p:cNvSpPr/>
          <p:nvPr/>
        </p:nvSpPr>
        <p:spPr>
          <a:xfrm>
            <a:off x="3009563" y="1062272"/>
            <a:ext cx="6171241" cy="857287"/>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spc="-1">
                <a:solidFill>
                  <a:srgbClr val="000000"/>
                </a:solidFill>
                <a:uFill>
                  <a:solidFill>
                    <a:srgbClr val="FFFFFF"/>
                  </a:solidFill>
                </a:uFill>
              </a:rPr>
              <a:t>LNG Export from Florida</a:t>
            </a:r>
            <a:endParaRPr lang="en-US" sz="1225" spc="-1">
              <a:solidFill>
                <a:srgbClr val="000000"/>
              </a:solidFill>
              <a:uFill>
                <a:solidFill>
                  <a:srgbClr val="FFFFFF"/>
                </a:solidFill>
              </a:uFill>
            </a:endParaRPr>
          </a:p>
        </p:txBody>
      </p:sp>
      <p:sp>
        <p:nvSpPr>
          <p:cNvPr id="565" name="CustomShape 2"/>
          <p:cNvSpPr/>
          <p:nvPr/>
        </p:nvSpPr>
        <p:spPr>
          <a:xfrm>
            <a:off x="2964494" y="1790477"/>
            <a:ext cx="6171241" cy="4167149"/>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293926" indent="-219220">
              <a:buClr>
                <a:srgbClr val="000000"/>
              </a:buClr>
              <a:buSzPct val="45000"/>
              <a:buFont typeface="Wingdings" charset="2"/>
              <a:buChar char=""/>
            </a:pPr>
            <a:r>
              <a:rPr lang="en-US" sz="2177" spc="-1">
                <a:solidFill>
                  <a:srgbClr val="000000"/>
                </a:solidFill>
                <a:uFill>
                  <a:solidFill>
                    <a:srgbClr val="FFFFFF"/>
                  </a:solidFill>
                </a:uFill>
              </a:rPr>
              <a:t>Kinder Morgan’s Florida Gas Transmission (FGT) Jacksonville Expansion Project (JEP) from Sabal Trail in Suwannee County to </a:t>
            </a:r>
            <a:r>
              <a:rPr lang="en-US" sz="2177" b="1" spc="-1">
                <a:solidFill>
                  <a:srgbClr val="000000"/>
                </a:solidFill>
                <a:uFill>
                  <a:solidFill>
                    <a:srgbClr val="FFFFFF"/>
                  </a:solidFill>
                </a:uFill>
              </a:rPr>
              <a:t>Jacksonville</a:t>
            </a:r>
            <a:r>
              <a:rPr lang="en-US" sz="2177" spc="-1">
                <a:solidFill>
                  <a:srgbClr val="000000"/>
                </a:solidFill>
                <a:uFill>
                  <a:solidFill>
                    <a:srgbClr val="FFFFFF"/>
                  </a:solidFill>
                </a:uFill>
              </a:rPr>
              <a:t>, FERC Docket no. CP15-144.</a:t>
            </a:r>
            <a:endParaRPr lang="en-US" sz="1225" spc="-1">
              <a:solidFill>
                <a:srgbClr val="000000"/>
              </a:solidFill>
              <a:uFill>
                <a:solidFill>
                  <a:srgbClr val="FFFFFF"/>
                </a:solidFill>
              </a:uFill>
            </a:endParaRPr>
          </a:p>
          <a:p>
            <a:pPr marL="293926" indent="-219220">
              <a:buClr>
                <a:srgbClr val="000000"/>
              </a:buClr>
              <a:buSzPct val="45000"/>
              <a:buFont typeface="Wingdings" charset="2"/>
              <a:buChar char=""/>
            </a:pPr>
            <a:r>
              <a:rPr lang="en-US" sz="2177" spc="-1">
                <a:solidFill>
                  <a:srgbClr val="000000"/>
                </a:solidFill>
                <a:uFill>
                  <a:solidFill>
                    <a:srgbClr val="FFFFFF"/>
                  </a:solidFill>
                </a:uFill>
              </a:rPr>
              <a:t>Crowley Maritime’s Carib Energy can export from apparently anywhere in Florida, especially </a:t>
            </a:r>
            <a:r>
              <a:rPr lang="en-US" sz="2177" b="1" spc="-1">
                <a:solidFill>
                  <a:srgbClr val="000000"/>
                </a:solidFill>
                <a:uFill>
                  <a:solidFill>
                    <a:srgbClr val="FFFFFF"/>
                  </a:solidFill>
                </a:uFill>
              </a:rPr>
              <a:t>Jaxport</a:t>
            </a:r>
            <a:r>
              <a:rPr lang="en-US" sz="2177" spc="-1">
                <a:solidFill>
                  <a:srgbClr val="000000"/>
                </a:solidFill>
                <a:uFill>
                  <a:solidFill>
                    <a:srgbClr val="FFFFFF"/>
                  </a:solidFill>
                </a:uFill>
              </a:rPr>
              <a:t>, DoE FE already approved.</a:t>
            </a:r>
            <a:endParaRPr lang="en-US" sz="1225" spc="-1">
              <a:solidFill>
                <a:srgbClr val="000000"/>
              </a:solidFill>
              <a:uFill>
                <a:solidFill>
                  <a:srgbClr val="FFFFFF"/>
                </a:solidFill>
              </a:uFill>
            </a:endParaRPr>
          </a:p>
          <a:p>
            <a:pPr marL="293926" indent="-219220">
              <a:buClr>
                <a:srgbClr val="000000"/>
              </a:buClr>
              <a:buSzPct val="45000"/>
              <a:buFont typeface="Wingdings" charset="2"/>
              <a:buChar char=""/>
            </a:pPr>
            <a:r>
              <a:rPr lang="en-US" sz="2177" spc="-1">
                <a:solidFill>
                  <a:srgbClr val="000000"/>
                </a:solidFill>
                <a:uFill>
                  <a:solidFill>
                    <a:srgbClr val="FFFFFF"/>
                  </a:solidFill>
                </a:uFill>
              </a:rPr>
              <a:t>AES from Port of </a:t>
            </a:r>
            <a:r>
              <a:rPr lang="en-US" sz="2177" b="1" spc="-1">
                <a:solidFill>
                  <a:srgbClr val="000000"/>
                </a:solidFill>
                <a:uFill>
                  <a:solidFill>
                    <a:srgbClr val="FFFFFF"/>
                  </a:solidFill>
                </a:uFill>
              </a:rPr>
              <a:t>Palm Beach</a:t>
            </a:r>
            <a:r>
              <a:rPr lang="en-US" sz="2177" spc="-1">
                <a:solidFill>
                  <a:srgbClr val="000000"/>
                </a:solidFill>
                <a:uFill>
                  <a:solidFill>
                    <a:srgbClr val="FFFFFF"/>
                  </a:solidFill>
                </a:uFill>
              </a:rPr>
              <a:t>, DoE FE already approved.</a:t>
            </a:r>
            <a:endParaRPr lang="en-US" sz="1225" spc="-1">
              <a:solidFill>
                <a:srgbClr val="000000"/>
              </a:solidFill>
              <a:uFill>
                <a:solidFill>
                  <a:srgbClr val="FFFFFF"/>
                </a:solidFill>
              </a:uFill>
            </a:endParaRPr>
          </a:p>
          <a:p>
            <a:pPr marL="293926" indent="-219220">
              <a:buClr>
                <a:srgbClr val="000000"/>
              </a:buClr>
              <a:buSzPct val="45000"/>
              <a:buFont typeface="Wingdings" charset="2"/>
              <a:buChar char=""/>
            </a:pPr>
            <a:r>
              <a:rPr lang="en-US" sz="2177" spc="-1">
                <a:solidFill>
                  <a:srgbClr val="000000"/>
                </a:solidFill>
                <a:uFill>
                  <a:solidFill>
                    <a:srgbClr val="FFFFFF"/>
                  </a:solidFill>
                </a:uFill>
              </a:rPr>
              <a:t>Goven, </a:t>
            </a:r>
            <a:r>
              <a:rPr lang="en-US" sz="2177" b="1" spc="-1">
                <a:solidFill>
                  <a:srgbClr val="000000"/>
                </a:solidFill>
                <a:uFill>
                  <a:solidFill>
                    <a:srgbClr val="FFFFFF"/>
                  </a:solidFill>
                </a:uFill>
              </a:rPr>
              <a:t>Martin County</a:t>
            </a:r>
            <a:r>
              <a:rPr lang="en-US" sz="2177" spc="-1">
                <a:solidFill>
                  <a:srgbClr val="000000"/>
                </a:solidFill>
                <a:uFill>
                  <a:solidFill>
                    <a:srgbClr val="FFFFFF"/>
                  </a:solidFill>
                </a:uFill>
              </a:rPr>
              <a:t>, based in </a:t>
            </a:r>
            <a:r>
              <a:rPr lang="en-US" sz="2177" b="1" spc="-1">
                <a:solidFill>
                  <a:srgbClr val="000000"/>
                </a:solidFill>
                <a:uFill>
                  <a:solidFill>
                    <a:srgbClr val="FFFFFF"/>
                  </a:solidFill>
                </a:uFill>
              </a:rPr>
              <a:t>Miami</a:t>
            </a:r>
            <a:r>
              <a:rPr lang="en-US" sz="2177" spc="-1">
                <a:solidFill>
                  <a:srgbClr val="000000"/>
                </a:solidFill>
                <a:uFill>
                  <a:solidFill>
                    <a:srgbClr val="FFFFFF"/>
                  </a:solidFill>
                </a:uFill>
              </a:rPr>
              <a:t>, DoE FE already approved.</a:t>
            </a:r>
            <a:endParaRPr lang="en-US" sz="1225" spc="-1">
              <a:solidFill>
                <a:srgbClr val="000000"/>
              </a:solidFill>
              <a:uFill>
                <a:solidFill>
                  <a:srgbClr val="FFFFFF"/>
                </a:solidFill>
              </a:uFill>
            </a:endParaRPr>
          </a:p>
        </p:txBody>
      </p:sp>
    </p:spTree>
    <p:extLst>
      <p:ext uri="{BB962C8B-B14F-4D97-AF65-F5344CB8AC3E}">
        <p14:creationId xmlns:p14="http://schemas.microsoft.com/office/powerpoint/2010/main" val="341105688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6" name="CustomShape 1"/>
          <p:cNvSpPr/>
          <p:nvPr/>
        </p:nvSpPr>
        <p:spPr>
          <a:xfrm>
            <a:off x="3009563" y="1062272"/>
            <a:ext cx="6171241" cy="857287"/>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b="1" spc="-1" dirty="0">
                <a:solidFill>
                  <a:srgbClr val="000000"/>
                </a:solidFill>
                <a:uFill>
                  <a:solidFill>
                    <a:srgbClr val="FFFFFF"/>
                  </a:solidFill>
                </a:uFill>
              </a:rPr>
              <a:t>LNG Export from Florida (cont.)</a:t>
            </a:r>
            <a:endParaRPr lang="en-US" sz="1225" b="1" spc="-1" dirty="0">
              <a:solidFill>
                <a:srgbClr val="000000"/>
              </a:solidFill>
              <a:uFill>
                <a:solidFill>
                  <a:srgbClr val="FFFFFF"/>
                </a:solidFill>
              </a:uFill>
            </a:endParaRPr>
          </a:p>
        </p:txBody>
      </p:sp>
      <p:sp>
        <p:nvSpPr>
          <p:cNvPr id="567" name="CustomShape 2"/>
          <p:cNvSpPr/>
          <p:nvPr/>
        </p:nvSpPr>
        <p:spPr>
          <a:xfrm>
            <a:off x="2964494" y="1790477"/>
            <a:ext cx="6171241" cy="4167149"/>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293926" indent="-219220">
              <a:buClr>
                <a:srgbClr val="000000"/>
              </a:buClr>
              <a:buSzPct val="45000"/>
              <a:buFont typeface="Wingdings" charset="2"/>
              <a:buChar char=""/>
            </a:pPr>
            <a:r>
              <a:rPr lang="en-US" sz="2177" spc="-1">
                <a:solidFill>
                  <a:srgbClr val="000000"/>
                </a:solidFill>
                <a:uFill>
                  <a:solidFill>
                    <a:srgbClr val="FFFFFF"/>
                  </a:solidFill>
                </a:uFill>
              </a:rPr>
              <a:t>Floridian LNG (FLiNG), </a:t>
            </a:r>
            <a:r>
              <a:rPr lang="en-US" sz="2177" b="1" spc="-1">
                <a:solidFill>
                  <a:srgbClr val="000000"/>
                </a:solidFill>
                <a:uFill>
                  <a:solidFill>
                    <a:srgbClr val="FFFFFF"/>
                  </a:solidFill>
                </a:uFill>
              </a:rPr>
              <a:t>Martin County</a:t>
            </a:r>
            <a:r>
              <a:rPr lang="en-US" sz="2177" spc="-1">
                <a:solidFill>
                  <a:srgbClr val="000000"/>
                </a:solidFill>
                <a:uFill>
                  <a:solidFill>
                    <a:srgbClr val="FFFFFF"/>
                  </a:solidFill>
                </a:uFill>
              </a:rPr>
              <a:t>, DoE FE already approved.</a:t>
            </a:r>
            <a:endParaRPr lang="en-US" sz="1225" spc="-1">
              <a:solidFill>
                <a:srgbClr val="000000"/>
              </a:solidFill>
              <a:uFill>
                <a:solidFill>
                  <a:srgbClr val="FFFFFF"/>
                </a:solidFill>
              </a:uFill>
            </a:endParaRPr>
          </a:p>
          <a:p>
            <a:pPr marL="293926" indent="-219220">
              <a:buClr>
                <a:srgbClr val="000000"/>
              </a:buClr>
              <a:buSzPct val="45000"/>
              <a:buFont typeface="Wingdings" charset="2"/>
              <a:buChar char=""/>
            </a:pPr>
            <a:r>
              <a:rPr lang="en-US" sz="2177" spc="-1">
                <a:solidFill>
                  <a:srgbClr val="000000"/>
                </a:solidFill>
                <a:uFill>
                  <a:solidFill>
                    <a:srgbClr val="FFFFFF"/>
                  </a:solidFill>
                </a:uFill>
              </a:rPr>
              <a:t>Florida East Coast Railway (FECR), to pick up LNG from FLiNG and </a:t>
            </a:r>
            <a:r>
              <a:rPr lang="en-US" sz="2177" b="1" i="1" spc="-1">
                <a:solidFill>
                  <a:srgbClr val="000000"/>
                </a:solidFill>
                <a:uFill>
                  <a:solidFill>
                    <a:srgbClr val="FFFFFF"/>
                  </a:solidFill>
                </a:uFill>
              </a:rPr>
              <a:t>ship by rail</a:t>
            </a:r>
            <a:r>
              <a:rPr lang="en-US" sz="2177" spc="-1">
                <a:solidFill>
                  <a:srgbClr val="000000"/>
                </a:solidFill>
                <a:uFill>
                  <a:solidFill>
                    <a:srgbClr val="FFFFFF"/>
                  </a:solidFill>
                </a:uFill>
              </a:rPr>
              <a:t> as far as </a:t>
            </a:r>
            <a:r>
              <a:rPr lang="en-US" sz="2177" b="1" spc="-1">
                <a:solidFill>
                  <a:srgbClr val="000000"/>
                </a:solidFill>
                <a:uFill>
                  <a:solidFill>
                    <a:srgbClr val="FFFFFF"/>
                  </a:solidFill>
                </a:uFill>
              </a:rPr>
              <a:t>Miami and Jacksonville</a:t>
            </a:r>
            <a:r>
              <a:rPr lang="en-US" sz="2177" spc="-1">
                <a:solidFill>
                  <a:srgbClr val="000000"/>
                </a:solidFill>
                <a:uFill>
                  <a:solidFill>
                    <a:srgbClr val="FFFFFF"/>
                  </a:solidFill>
                </a:uFill>
              </a:rPr>
              <a:t>. Supported by Fortress Investment Group. DoE FE already approved. </a:t>
            </a:r>
            <a:endParaRPr lang="en-US" sz="1225" spc="-1">
              <a:solidFill>
                <a:srgbClr val="000000"/>
              </a:solidFill>
              <a:uFill>
                <a:solidFill>
                  <a:srgbClr val="FFFFFF"/>
                </a:solidFill>
              </a:uFill>
            </a:endParaRPr>
          </a:p>
          <a:p>
            <a:pPr marL="293926" indent="-219220">
              <a:buClr>
                <a:srgbClr val="000000"/>
              </a:buClr>
              <a:buSzPct val="45000"/>
              <a:buFont typeface="Wingdings" charset="2"/>
              <a:buChar char=""/>
            </a:pPr>
            <a:r>
              <a:rPr lang="en-US" sz="2177" spc="-1">
                <a:solidFill>
                  <a:srgbClr val="000000"/>
                </a:solidFill>
                <a:uFill>
                  <a:solidFill>
                    <a:srgbClr val="FFFFFF"/>
                  </a:solidFill>
                </a:uFill>
              </a:rPr>
              <a:t>Strom, Inc., </a:t>
            </a:r>
            <a:r>
              <a:rPr lang="en-US" sz="2177" b="1" spc="-1">
                <a:solidFill>
                  <a:srgbClr val="000000"/>
                </a:solidFill>
                <a:uFill>
                  <a:solidFill>
                    <a:srgbClr val="FFFFFF"/>
                  </a:solidFill>
                </a:uFill>
              </a:rPr>
              <a:t>Citrus County</a:t>
            </a:r>
            <a:r>
              <a:rPr lang="en-US" sz="2177" spc="-1">
                <a:solidFill>
                  <a:srgbClr val="000000"/>
                </a:solidFill>
                <a:uFill>
                  <a:solidFill>
                    <a:srgbClr val="FFFFFF"/>
                  </a:solidFill>
                </a:uFill>
              </a:rPr>
              <a:t>, next to Duke’s failed Crystal River nuke and Duke’s proposed natural gas power plant, plus permission for FECR to pick up LNG to </a:t>
            </a:r>
            <a:r>
              <a:rPr lang="en-US" sz="2177" b="1" i="1" spc="-1">
                <a:solidFill>
                  <a:srgbClr val="000000"/>
                </a:solidFill>
                <a:uFill>
                  <a:solidFill>
                    <a:srgbClr val="FFFFFF"/>
                  </a:solidFill>
                </a:uFill>
              </a:rPr>
              <a:t>ship via rail</a:t>
            </a:r>
            <a:r>
              <a:rPr lang="en-US" sz="2177" spc="-1">
                <a:solidFill>
                  <a:srgbClr val="000000"/>
                </a:solidFill>
                <a:uFill>
                  <a:solidFill>
                    <a:srgbClr val="FFFFFF"/>
                  </a:solidFill>
                </a:uFill>
              </a:rPr>
              <a:t>. DoE FE already approved.</a:t>
            </a:r>
            <a:endParaRPr lang="en-US" sz="1225" spc="-1">
              <a:solidFill>
                <a:srgbClr val="000000"/>
              </a:solidFill>
              <a:uFill>
                <a:solidFill>
                  <a:srgbClr val="FFFFFF"/>
                </a:solidFill>
              </a:uFill>
            </a:endParaRPr>
          </a:p>
        </p:txBody>
      </p:sp>
    </p:spTree>
    <p:extLst>
      <p:ext uri="{BB962C8B-B14F-4D97-AF65-F5344CB8AC3E}">
        <p14:creationId xmlns:p14="http://schemas.microsoft.com/office/powerpoint/2010/main" val="339776941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 name="CustomShape 1"/>
          <p:cNvSpPr/>
          <p:nvPr/>
        </p:nvSpPr>
        <p:spPr>
          <a:xfrm>
            <a:off x="3009563" y="1062272"/>
            <a:ext cx="6171241" cy="857287"/>
          </a:xfrm>
          <a:prstGeom prst="rect">
            <a:avLst/>
          </a:prstGeom>
          <a:noFill/>
          <a:ln>
            <a:noFill/>
          </a:ln>
        </p:spPr>
        <p:style>
          <a:lnRef idx="0">
            <a:scrgbClr r="0" g="0" b="0"/>
          </a:lnRef>
          <a:fillRef idx="0">
            <a:scrgbClr r="0" g="0" b="0"/>
          </a:fillRef>
          <a:effectRef idx="0">
            <a:scrgbClr r="0" g="0" b="0"/>
          </a:effectRef>
          <a:fontRef idx="minor"/>
        </p:style>
      </p:sp>
      <p:sp>
        <p:nvSpPr>
          <p:cNvPr id="569" name="CustomShape 2"/>
          <p:cNvSpPr/>
          <p:nvPr/>
        </p:nvSpPr>
        <p:spPr>
          <a:xfrm>
            <a:off x="3009564" y="1062264"/>
            <a:ext cx="6171485" cy="857532"/>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2994" b="1" spc="-1" dirty="0">
                <a:solidFill>
                  <a:srgbClr val="000000"/>
                </a:solidFill>
                <a:uFill>
                  <a:solidFill>
                    <a:srgbClr val="FFFFFF"/>
                  </a:solidFill>
                </a:uFill>
                <a:latin typeface="Arial"/>
                <a:ea typeface="DejaVu Sans"/>
              </a:rPr>
              <a:t>Who do you believe?</a:t>
            </a:r>
            <a:endParaRPr lang="en-US" sz="1225" b="1" spc="-1" dirty="0">
              <a:solidFill>
                <a:srgbClr val="000000"/>
              </a:solidFill>
              <a:uFill>
                <a:solidFill>
                  <a:srgbClr val="FFFFFF"/>
                </a:solidFill>
              </a:uFill>
              <a:latin typeface="Arial"/>
            </a:endParaRPr>
          </a:p>
        </p:txBody>
      </p:sp>
      <p:sp>
        <p:nvSpPr>
          <p:cNvPr id="570" name="CustomShape 3"/>
          <p:cNvSpPr/>
          <p:nvPr/>
        </p:nvSpPr>
        <p:spPr>
          <a:xfrm>
            <a:off x="3009555" y="2060636"/>
            <a:ext cx="3140364" cy="1471104"/>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293926" indent="-219710">
              <a:buClr>
                <a:srgbClr val="000000"/>
              </a:buClr>
              <a:buSzPct val="45000"/>
              <a:buFont typeface="Wingdings" charset="2"/>
              <a:buChar char=""/>
            </a:pPr>
            <a:r>
              <a:rPr lang="en-US" sz="2177" spc="-1">
                <a:solidFill>
                  <a:srgbClr val="000000"/>
                </a:solidFill>
                <a:uFill>
                  <a:solidFill>
                    <a:srgbClr val="FFFFFF"/>
                  </a:solidFill>
                </a:uFill>
                <a:latin typeface="Arial"/>
                <a:ea typeface="DejaVu Sans"/>
              </a:rPr>
              <a:t>Sabal Trail claims all its gas will go to Duke and FPL power plants in Florida</a:t>
            </a:r>
            <a:endParaRPr lang="en-US" sz="1225" spc="-1">
              <a:solidFill>
                <a:srgbClr val="000000"/>
              </a:solidFill>
              <a:uFill>
                <a:solidFill>
                  <a:srgbClr val="FFFFFF"/>
                </a:solidFill>
              </a:uFill>
              <a:latin typeface="Arial"/>
            </a:endParaRPr>
          </a:p>
        </p:txBody>
      </p:sp>
      <p:sp>
        <p:nvSpPr>
          <p:cNvPr id="571" name="CustomShape 4"/>
          <p:cNvSpPr/>
          <p:nvPr/>
        </p:nvSpPr>
        <p:spPr>
          <a:xfrm>
            <a:off x="6212871" y="2060636"/>
            <a:ext cx="2861134" cy="1471104"/>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293926" indent="-219710">
              <a:buClr>
                <a:srgbClr val="000000"/>
              </a:buClr>
              <a:buSzPct val="45000"/>
              <a:buFont typeface="Wingdings" charset="2"/>
              <a:buChar char=""/>
            </a:pPr>
            <a:r>
              <a:rPr lang="en-US" sz="2177" spc="-1">
                <a:solidFill>
                  <a:srgbClr val="000000"/>
                </a:solidFill>
                <a:uFill>
                  <a:solidFill>
                    <a:srgbClr val="FFFFFF"/>
                  </a:solidFill>
                </a:uFill>
                <a:latin typeface="Arial"/>
                <a:ea typeface="DejaVu Sans"/>
              </a:rPr>
              <a:t>Strom can ramp up LNG production without any further approvals by anyone</a:t>
            </a:r>
            <a:endParaRPr lang="en-US" sz="1225" spc="-1">
              <a:solidFill>
                <a:srgbClr val="000000"/>
              </a:solidFill>
              <a:uFill>
                <a:solidFill>
                  <a:srgbClr val="FFFFFF"/>
                </a:solidFill>
              </a:uFill>
              <a:latin typeface="Arial"/>
            </a:endParaRPr>
          </a:p>
        </p:txBody>
      </p:sp>
      <p:sp>
        <p:nvSpPr>
          <p:cNvPr id="572" name="CustomShape 5"/>
          <p:cNvSpPr/>
          <p:nvPr/>
        </p:nvSpPr>
        <p:spPr>
          <a:xfrm>
            <a:off x="3009312" y="3618702"/>
            <a:ext cx="6313550" cy="1406195"/>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en-US" sz="2177" i="1" spc="-1">
                <a:solidFill>
                  <a:srgbClr val="000000"/>
                </a:solidFill>
                <a:uFill>
                  <a:solidFill>
                    <a:srgbClr val="FFFFFF"/>
                  </a:solidFill>
                </a:uFill>
                <a:latin typeface="Arial"/>
                <a:ea typeface="DejaVu Sans"/>
              </a:rPr>
              <a:t>“The large amount of natural gas in the U.S. is also creating an impetus for something that was nearly unimaginable ten or fifteen years ago, LNG export….”</a:t>
            </a:r>
            <a:r>
              <a:rPr lang="en-US" sz="2177" spc="-1">
                <a:solidFill>
                  <a:srgbClr val="000000"/>
                </a:solidFill>
                <a:uFill>
                  <a:solidFill>
                    <a:srgbClr val="FFFFFF"/>
                  </a:solidFill>
                </a:uFill>
                <a:latin typeface="Arial"/>
                <a:ea typeface="DejaVu Sans"/>
              </a:rPr>
              <a:t> </a:t>
            </a:r>
            <a:r>
              <a:rPr lang="en-US" sz="2449" b="1" spc="-1">
                <a:solidFill>
                  <a:srgbClr val="000000"/>
                </a:solidFill>
                <a:uFill>
                  <a:solidFill>
                    <a:srgbClr val="FFFFFF"/>
                  </a:solidFill>
                </a:uFill>
                <a:latin typeface="Arial"/>
                <a:ea typeface="DejaVu Sans"/>
              </a:rPr>
              <a:t>FERC Commissioner Tony Clark</a:t>
            </a:r>
            <a:r>
              <a:rPr lang="en-US" sz="2449" spc="-1">
                <a:solidFill>
                  <a:srgbClr val="000000"/>
                </a:solidFill>
                <a:uFill>
                  <a:solidFill>
                    <a:srgbClr val="FFFFFF"/>
                  </a:solidFill>
                </a:uFill>
                <a:latin typeface="Arial"/>
                <a:ea typeface="DejaVu Sans"/>
              </a:rPr>
              <a:t> to Congress, 2013</a:t>
            </a:r>
            <a:endParaRPr lang="en-US" sz="1225"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0009629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8555" y="891573"/>
            <a:ext cx="5476163" cy="2862322"/>
          </a:xfrm>
          <a:prstGeom prst="rect">
            <a:avLst/>
          </a:prstGeom>
          <a:noFill/>
        </p:spPr>
        <p:txBody>
          <a:bodyPr wrap="square" rtlCol="0">
            <a:spAutoFit/>
          </a:bodyPr>
          <a:lstStyle/>
          <a:p>
            <a:r>
              <a:rPr lang="en-US" sz="2000" dirty="0"/>
              <a:t>Maya K. van Rossum is the Delaware Riverkeeper and leader for the Delaware Riverkeeper Network.  The role of the Delaware Riverkeeper is to give the Delaware River, and the communities that depend upon it and appreciate it, a voice at every decision-making table that could provide help or do harm.  Delaware Riverkeeper Network has its main office in Bristol, PA and can be found on the web at </a:t>
            </a:r>
            <a:r>
              <a:rPr lang="en-US" sz="2000" u="sng" dirty="0">
                <a:hlinkClick r:id="rId2"/>
              </a:rPr>
              <a:t>www.delawareriverkeeper.org</a:t>
            </a:r>
            <a:r>
              <a:rPr lang="en-US" sz="2000" dirty="0"/>
              <a:t>.  </a:t>
            </a:r>
          </a:p>
        </p:txBody>
      </p:sp>
      <p:sp>
        <p:nvSpPr>
          <p:cNvPr id="5" name="TextBox 4"/>
          <p:cNvSpPr txBox="1"/>
          <p:nvPr/>
        </p:nvSpPr>
        <p:spPr>
          <a:xfrm>
            <a:off x="948555" y="278729"/>
            <a:ext cx="5447764" cy="507831"/>
          </a:xfrm>
          <a:prstGeom prst="rect">
            <a:avLst/>
          </a:prstGeom>
          <a:noFill/>
        </p:spPr>
        <p:txBody>
          <a:bodyPr wrap="square" rtlCol="0">
            <a:spAutoFit/>
          </a:bodyPr>
          <a:lstStyle/>
          <a:p>
            <a:r>
              <a:rPr lang="en-US" sz="2700" b="1" dirty="0"/>
              <a:t>Maya K van Rossum</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6718" y="786560"/>
            <a:ext cx="3200212" cy="2861250"/>
          </a:xfrm>
          <a:prstGeom prst="rect">
            <a:avLst/>
          </a:prstGeom>
        </p:spPr>
      </p:pic>
      <p:sp>
        <p:nvSpPr>
          <p:cNvPr id="3" name="TextBox 2"/>
          <p:cNvSpPr txBox="1"/>
          <p:nvPr/>
        </p:nvSpPr>
        <p:spPr>
          <a:xfrm>
            <a:off x="920156" y="3858908"/>
            <a:ext cx="10710045" cy="1938992"/>
          </a:xfrm>
          <a:prstGeom prst="rect">
            <a:avLst/>
          </a:prstGeom>
          <a:noFill/>
        </p:spPr>
        <p:txBody>
          <a:bodyPr wrap="square" rtlCol="0">
            <a:spAutoFit/>
          </a:bodyPr>
          <a:lstStyle/>
          <a:p>
            <a:r>
              <a:rPr lang="en-US" sz="2000" dirty="0"/>
              <a:t>van Rossum, who is skilled as an environmental attorney, strategist, community organizer, facilitator, coalition builder and manager, has led DRN for over 20 years. As Delaware Riverkeeper, she organizes concerned citizens, testifies before state and national governing bodies, oversees DRN litigation, and watches over the Delaware River and all of its tributary streams. Through appointments by governors and agency heads, she has played a role in shaping water quality, quantity and habitat policies and regulation in the Delaware River watershed for nearly two decades.</a:t>
            </a:r>
          </a:p>
        </p:txBody>
      </p:sp>
    </p:spTree>
    <p:extLst>
      <p:ext uri="{BB962C8B-B14F-4D97-AF65-F5344CB8AC3E}">
        <p14:creationId xmlns:p14="http://schemas.microsoft.com/office/powerpoint/2010/main" val="390670093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 name="CustomShape 1"/>
          <p:cNvSpPr/>
          <p:nvPr/>
        </p:nvSpPr>
        <p:spPr>
          <a:xfrm>
            <a:off x="3009563" y="1062272"/>
            <a:ext cx="6171241" cy="857287"/>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spc="-1">
                <a:solidFill>
                  <a:srgbClr val="000000"/>
                </a:solidFill>
                <a:uFill>
                  <a:solidFill>
                    <a:srgbClr val="FFFFFF"/>
                  </a:solidFill>
                </a:uFill>
              </a:rPr>
              <a:t>LNG Export and TPP</a:t>
            </a:r>
            <a:endParaRPr lang="en-US" sz="1225" spc="-1">
              <a:solidFill>
                <a:srgbClr val="000000"/>
              </a:solidFill>
              <a:uFill>
                <a:solidFill>
                  <a:srgbClr val="FFFFFF"/>
                </a:solidFill>
              </a:uFill>
            </a:endParaRPr>
          </a:p>
        </p:txBody>
      </p:sp>
      <p:sp>
        <p:nvSpPr>
          <p:cNvPr id="574" name="CustomShape 2"/>
          <p:cNvSpPr/>
          <p:nvPr/>
        </p:nvSpPr>
        <p:spPr>
          <a:xfrm>
            <a:off x="3009563" y="1536468"/>
            <a:ext cx="6171241" cy="4296722"/>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r>
              <a:rPr lang="en-US" sz="2177" spc="-1">
                <a:solidFill>
                  <a:srgbClr val="000000"/>
                </a:solidFill>
                <a:uFill>
                  <a:solidFill>
                    <a:srgbClr val="FFFFFF"/>
                  </a:solidFill>
                </a:uFill>
              </a:rPr>
              <a:t>“Hopefully, we will change that and become an </a:t>
            </a:r>
            <a:r>
              <a:rPr lang="en-US" sz="2177" b="1" i="1" spc="-1">
                <a:solidFill>
                  <a:srgbClr val="000000"/>
                </a:solidFill>
                <a:uFill>
                  <a:solidFill>
                    <a:srgbClr val="FFFFFF"/>
                  </a:solidFill>
                </a:uFill>
              </a:rPr>
              <a:t>exporter, especially of natural gas</a:t>
            </a:r>
            <a:r>
              <a:rPr lang="en-US" sz="2177" spc="-1">
                <a:solidFill>
                  <a:srgbClr val="000000"/>
                </a:solidFill>
                <a:uFill>
                  <a:solidFill>
                    <a:srgbClr val="FFFFFF"/>
                  </a:solidFill>
                </a:uFill>
              </a:rPr>
              <a:t>.</a:t>
            </a:r>
            <a:endParaRPr lang="en-US" sz="1225" spc="-1">
              <a:solidFill>
                <a:srgbClr val="000000"/>
              </a:solidFill>
              <a:uFill>
                <a:solidFill>
                  <a:srgbClr val="FFFFFF"/>
                </a:solidFill>
              </a:uFill>
            </a:endParaRPr>
          </a:p>
          <a:p>
            <a:r>
              <a:rPr lang="en-US" sz="2177" spc="-1">
                <a:solidFill>
                  <a:srgbClr val="000000"/>
                </a:solidFill>
                <a:uFill>
                  <a:solidFill>
                    <a:srgbClr val="FFFFFF"/>
                  </a:solidFill>
                </a:uFill>
              </a:rPr>
              <a:t>“Right now, we are in the middle of negotiating a new agreement, the </a:t>
            </a:r>
            <a:r>
              <a:rPr lang="en-US" sz="2177" b="1" spc="-1">
                <a:solidFill>
                  <a:srgbClr val="000000"/>
                </a:solidFill>
                <a:uFill>
                  <a:solidFill>
                    <a:srgbClr val="FFFFFF"/>
                  </a:solidFill>
                </a:uFill>
              </a:rPr>
              <a:t>Trans-Pacific Partnership or the TPP</a:t>
            </a:r>
            <a:r>
              <a:rPr lang="en-US" sz="2177" spc="-1">
                <a:solidFill>
                  <a:srgbClr val="000000"/>
                </a:solidFill>
                <a:uFill>
                  <a:solidFill>
                    <a:srgbClr val="FFFFFF"/>
                  </a:solidFill>
                </a:uFill>
              </a:rPr>
              <a:t>, as an opportunity for the United States to expand its trade network in the Asia-Pacific region and beyond. TPP will open trade between the United States and 11 other countries.”</a:t>
            </a:r>
            <a:endParaRPr lang="en-US" sz="1225" spc="-1">
              <a:solidFill>
                <a:srgbClr val="000000"/>
              </a:solidFill>
              <a:uFill>
                <a:solidFill>
                  <a:srgbClr val="FFFFFF"/>
                </a:solidFill>
              </a:uFill>
            </a:endParaRPr>
          </a:p>
          <a:p>
            <a:r>
              <a:rPr lang="en-US" sz="1769" spc="-1">
                <a:solidFill>
                  <a:srgbClr val="000000"/>
                </a:solidFill>
                <a:uFill>
                  <a:solidFill>
                    <a:srgbClr val="FFFFFF"/>
                  </a:solidFill>
                </a:uFill>
              </a:rPr>
              <a:t>--Ted Poe (R TX-02 Houston), his Congressional Committee hearing on TPP, 2013 http://spectrabusters.org/?p=1199</a:t>
            </a:r>
            <a:endParaRPr lang="en-US" sz="1225" spc="-1">
              <a:solidFill>
                <a:srgbClr val="000000"/>
              </a:solidFill>
              <a:uFill>
                <a:solidFill>
                  <a:srgbClr val="FFFFFF"/>
                </a:solidFill>
              </a:uFill>
            </a:endParaRPr>
          </a:p>
        </p:txBody>
      </p:sp>
    </p:spTree>
    <p:extLst>
      <p:ext uri="{BB962C8B-B14F-4D97-AF65-F5344CB8AC3E}">
        <p14:creationId xmlns:p14="http://schemas.microsoft.com/office/powerpoint/2010/main" val="5931682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 name="CustomShape 1"/>
          <p:cNvSpPr/>
          <p:nvPr/>
        </p:nvSpPr>
        <p:spPr>
          <a:xfrm>
            <a:off x="2728857" y="1062266"/>
            <a:ext cx="2390116" cy="1722412"/>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endParaRPr lang="en-US" sz="1225" spc="-1">
              <a:solidFill>
                <a:srgbClr val="000000"/>
              </a:solidFill>
              <a:uFill>
                <a:solidFill>
                  <a:srgbClr val="FFFFFF"/>
                </a:solidFill>
              </a:uFill>
            </a:endParaRPr>
          </a:p>
          <a:p>
            <a:pPr algn="ctr"/>
            <a:r>
              <a:rPr lang="en-US" sz="2994" spc="-1">
                <a:solidFill>
                  <a:srgbClr val="000000"/>
                </a:solidFill>
                <a:uFill>
                  <a:solidFill>
                    <a:srgbClr val="FFFFFF"/>
                  </a:solidFill>
                </a:uFill>
              </a:rPr>
              <a:t> </a:t>
            </a:r>
            <a:endParaRPr lang="en-US" sz="1225" spc="-1">
              <a:solidFill>
                <a:srgbClr val="000000"/>
              </a:solidFill>
              <a:uFill>
                <a:solidFill>
                  <a:srgbClr val="FFFFFF"/>
                </a:solidFill>
              </a:uFill>
            </a:endParaRPr>
          </a:p>
        </p:txBody>
      </p:sp>
      <p:pic>
        <p:nvPicPr>
          <p:cNvPr id="576" name="Picture 575"/>
          <p:cNvPicPr/>
          <p:nvPr/>
        </p:nvPicPr>
        <p:blipFill>
          <a:blip r:embed="rId2"/>
          <a:stretch/>
        </p:blipFill>
        <p:spPr>
          <a:xfrm>
            <a:off x="1428750" y="1920785"/>
            <a:ext cx="4869605" cy="3870415"/>
          </a:xfrm>
          <a:prstGeom prst="rect">
            <a:avLst/>
          </a:prstGeom>
          <a:ln>
            <a:noFill/>
          </a:ln>
        </p:spPr>
      </p:pic>
      <p:pic>
        <p:nvPicPr>
          <p:cNvPr id="577" name="Picture 576"/>
          <p:cNvPicPr/>
          <p:nvPr/>
        </p:nvPicPr>
        <p:blipFill>
          <a:blip r:embed="rId3"/>
          <a:stretch/>
        </p:blipFill>
        <p:spPr>
          <a:xfrm>
            <a:off x="6488187" y="1920779"/>
            <a:ext cx="3741663" cy="3870421"/>
          </a:xfrm>
          <a:prstGeom prst="rect">
            <a:avLst/>
          </a:prstGeom>
          <a:ln>
            <a:noFill/>
          </a:ln>
        </p:spPr>
      </p:pic>
      <p:sp>
        <p:nvSpPr>
          <p:cNvPr id="578" name="TextShape 2"/>
          <p:cNvSpPr txBox="1"/>
          <p:nvPr/>
        </p:nvSpPr>
        <p:spPr>
          <a:xfrm>
            <a:off x="3009557" y="1062267"/>
            <a:ext cx="6172466" cy="858512"/>
          </a:xfrm>
          <a:prstGeom prst="rect">
            <a:avLst/>
          </a:prstGeom>
          <a:noFill/>
          <a:ln>
            <a:noFill/>
          </a:ln>
        </p:spPr>
        <p:txBody>
          <a:bodyPr lIns="0" tIns="0" rIns="0" bIns="0" anchor="ctr"/>
          <a:lstStyle/>
          <a:p>
            <a:pPr algn="ctr"/>
            <a:r>
              <a:rPr lang="en-US" sz="2994" spc="-1">
                <a:solidFill>
                  <a:srgbClr val="000000"/>
                </a:solidFill>
                <a:uFill>
                  <a:solidFill>
                    <a:srgbClr val="FFFFFF"/>
                  </a:solidFill>
                </a:uFill>
              </a:rPr>
              <a:t>WWALS Watersheds</a:t>
            </a:r>
          </a:p>
        </p:txBody>
      </p:sp>
    </p:spTree>
    <p:extLst>
      <p:ext uri="{BB962C8B-B14F-4D97-AF65-F5344CB8AC3E}">
        <p14:creationId xmlns:p14="http://schemas.microsoft.com/office/powerpoint/2010/main" val="275653931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 name="CustomShape 1"/>
          <p:cNvSpPr/>
          <p:nvPr/>
        </p:nvSpPr>
        <p:spPr>
          <a:xfrm>
            <a:off x="3009558" y="1062267"/>
            <a:ext cx="2267156" cy="4395922"/>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r>
              <a:rPr lang="en-US" sz="2994" b="1" spc="-1" dirty="0">
                <a:solidFill>
                  <a:srgbClr val="000000"/>
                </a:solidFill>
                <a:uFill>
                  <a:solidFill>
                    <a:srgbClr val="FFFFFF"/>
                  </a:solidFill>
                </a:uFill>
              </a:rPr>
              <a:t>Floridan Aquifer</a:t>
            </a:r>
            <a:endParaRPr lang="en-US" sz="1225" b="1" spc="-1" dirty="0">
              <a:solidFill>
                <a:srgbClr val="000000"/>
              </a:solidFill>
              <a:uFill>
                <a:solidFill>
                  <a:srgbClr val="FFFFFF"/>
                </a:solidFill>
              </a:uFill>
            </a:endParaRPr>
          </a:p>
          <a:p>
            <a:endParaRPr lang="en-US" sz="1225" spc="-1" dirty="0">
              <a:solidFill>
                <a:srgbClr val="000000"/>
              </a:solidFill>
              <a:uFill>
                <a:solidFill>
                  <a:srgbClr val="FFFFFF"/>
                </a:solidFill>
              </a:uFill>
            </a:endParaRPr>
          </a:p>
          <a:p>
            <a:pPr algn="ctr"/>
            <a:r>
              <a:rPr lang="en-US" sz="2449" spc="-1" dirty="0">
                <a:solidFill>
                  <a:srgbClr val="000000"/>
                </a:solidFill>
                <a:uFill>
                  <a:solidFill>
                    <a:srgbClr val="FFFFFF"/>
                  </a:solidFill>
                </a:uFill>
              </a:rPr>
              <a:t>Source of water for drinking, agriculture, industry,</a:t>
            </a:r>
            <a:endParaRPr lang="en-US" sz="1225" spc="-1" dirty="0">
              <a:solidFill>
                <a:srgbClr val="000000"/>
              </a:solidFill>
              <a:uFill>
                <a:solidFill>
                  <a:srgbClr val="FFFFFF"/>
                </a:solidFill>
              </a:uFill>
            </a:endParaRPr>
          </a:p>
          <a:p>
            <a:pPr algn="ctr"/>
            <a:endParaRPr lang="en-US" sz="1225" spc="-1" dirty="0">
              <a:solidFill>
                <a:srgbClr val="000000"/>
              </a:solidFill>
              <a:uFill>
                <a:solidFill>
                  <a:srgbClr val="FFFFFF"/>
                </a:solidFill>
              </a:uFill>
            </a:endParaRPr>
          </a:p>
          <a:p>
            <a:pPr algn="ctr"/>
            <a:r>
              <a:rPr lang="en-US" sz="2449" spc="-1" dirty="0">
                <a:solidFill>
                  <a:srgbClr val="000000"/>
                </a:solidFill>
                <a:uFill>
                  <a:solidFill>
                    <a:srgbClr val="FFFFFF"/>
                  </a:solidFill>
                </a:uFill>
              </a:rPr>
              <a:t>in fragile karst limestone</a:t>
            </a:r>
            <a:endParaRPr lang="en-US" sz="1225" spc="-1" dirty="0">
              <a:solidFill>
                <a:srgbClr val="000000"/>
              </a:solidFill>
              <a:uFill>
                <a:solidFill>
                  <a:srgbClr val="FFFFFF"/>
                </a:solidFill>
              </a:uFill>
            </a:endParaRPr>
          </a:p>
        </p:txBody>
      </p:sp>
      <p:pic>
        <p:nvPicPr>
          <p:cNvPr id="580" name="Picture 579"/>
          <p:cNvPicPr/>
          <p:nvPr/>
        </p:nvPicPr>
        <p:blipFill>
          <a:blip r:embed="rId2"/>
          <a:stretch/>
        </p:blipFill>
        <p:spPr>
          <a:xfrm>
            <a:off x="5280394" y="857497"/>
            <a:ext cx="4161271" cy="5143232"/>
          </a:xfrm>
          <a:prstGeom prst="rect">
            <a:avLst/>
          </a:prstGeom>
          <a:ln>
            <a:noFill/>
          </a:ln>
        </p:spPr>
      </p:pic>
    </p:spTree>
    <p:extLst>
      <p:ext uri="{BB962C8B-B14F-4D97-AF65-F5344CB8AC3E}">
        <p14:creationId xmlns:p14="http://schemas.microsoft.com/office/powerpoint/2010/main" val="40106553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 name="CustomShape 1"/>
          <p:cNvSpPr/>
          <p:nvPr/>
        </p:nvSpPr>
        <p:spPr>
          <a:xfrm>
            <a:off x="2977722" y="1062266"/>
            <a:ext cx="6544283" cy="855818"/>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r>
              <a:rPr lang="en-US" sz="2994" spc="-1">
                <a:solidFill>
                  <a:srgbClr val="000000"/>
                </a:solidFill>
                <a:uFill>
                  <a:solidFill>
                    <a:srgbClr val="FFFFFF"/>
                  </a:solidFill>
                </a:uFill>
              </a:rPr>
              <a:t>   Withlacoochee River already leaks into Floridan Aquifer in Georgia</a:t>
            </a:r>
            <a:endParaRPr lang="en-US" sz="1225" spc="-1">
              <a:solidFill>
                <a:srgbClr val="000000"/>
              </a:solidFill>
              <a:uFill>
                <a:solidFill>
                  <a:srgbClr val="FFFFFF"/>
                </a:solidFill>
              </a:uFill>
            </a:endParaRPr>
          </a:p>
        </p:txBody>
      </p:sp>
      <p:sp>
        <p:nvSpPr>
          <p:cNvPr id="582" name="CustomShape 2"/>
          <p:cNvSpPr/>
          <p:nvPr/>
        </p:nvSpPr>
        <p:spPr>
          <a:xfrm>
            <a:off x="3009561" y="2060889"/>
            <a:ext cx="6169281" cy="2979929"/>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146963" indent="-144269">
              <a:buClr>
                <a:srgbClr val="000000"/>
              </a:buClr>
              <a:buSzPct val="45000"/>
              <a:buFont typeface="Wingdings" charset="2"/>
              <a:buChar char=""/>
            </a:pPr>
            <a:r>
              <a:rPr lang="en-US" sz="2177" spc="-1">
                <a:solidFill>
                  <a:srgbClr val="000000"/>
                </a:solidFill>
                <a:uFill>
                  <a:solidFill>
                    <a:srgbClr val="FFFFFF"/>
                  </a:solidFill>
                </a:uFill>
              </a:rPr>
              <a:t>Forced Valdosta to double its water well depth</a:t>
            </a:r>
            <a:endParaRPr lang="en-US" sz="1225" spc="-1">
              <a:solidFill>
                <a:srgbClr val="000000"/>
              </a:solidFill>
              <a:uFill>
                <a:solidFill>
                  <a:srgbClr val="FFFFFF"/>
                </a:solidFill>
              </a:uFill>
            </a:endParaRPr>
          </a:p>
        </p:txBody>
      </p:sp>
      <p:pic>
        <p:nvPicPr>
          <p:cNvPr id="583" name="Picture 582"/>
          <p:cNvPicPr/>
          <p:nvPr/>
        </p:nvPicPr>
        <p:blipFill>
          <a:blip r:embed="rId2">
            <a:lum bright="10000" contrast="10000"/>
          </a:blip>
          <a:stretch/>
        </p:blipFill>
        <p:spPr>
          <a:xfrm>
            <a:off x="3688045" y="2436618"/>
            <a:ext cx="4557337" cy="3418860"/>
          </a:xfrm>
          <a:prstGeom prst="rect">
            <a:avLst/>
          </a:prstGeom>
          <a:ln>
            <a:noFill/>
          </a:ln>
        </p:spPr>
      </p:pic>
    </p:spTree>
    <p:extLst>
      <p:ext uri="{BB962C8B-B14F-4D97-AF65-F5344CB8AC3E}">
        <p14:creationId xmlns:p14="http://schemas.microsoft.com/office/powerpoint/2010/main" val="128604543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 name="CustomShape 1"/>
          <p:cNvSpPr/>
          <p:nvPr/>
        </p:nvSpPr>
        <p:spPr>
          <a:xfrm>
            <a:off x="3009561" y="1062266"/>
            <a:ext cx="6169281" cy="855818"/>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spc="-1">
                <a:solidFill>
                  <a:srgbClr val="000000"/>
                </a:solidFill>
                <a:uFill>
                  <a:solidFill>
                    <a:srgbClr val="FFFFFF"/>
                  </a:solidFill>
                </a:uFill>
              </a:rPr>
              <a:t>2015-08-28: Sabal Trail would cross Withlacoochee R. here above US 84</a:t>
            </a:r>
            <a:endParaRPr lang="en-US" sz="1225" spc="-1">
              <a:solidFill>
                <a:srgbClr val="000000"/>
              </a:solidFill>
              <a:uFill>
                <a:solidFill>
                  <a:srgbClr val="FFFFFF"/>
                </a:solidFill>
              </a:uFill>
            </a:endParaRPr>
          </a:p>
        </p:txBody>
      </p:sp>
      <p:sp>
        <p:nvSpPr>
          <p:cNvPr id="585" name="CustomShape 2"/>
          <p:cNvSpPr/>
          <p:nvPr/>
        </p:nvSpPr>
        <p:spPr>
          <a:xfrm>
            <a:off x="3009561" y="2060889"/>
            <a:ext cx="6169281" cy="2979929"/>
          </a:xfrm>
          <a:prstGeom prst="rect">
            <a:avLst/>
          </a:prstGeom>
          <a:noFill/>
          <a:ln>
            <a:noFill/>
          </a:ln>
        </p:spPr>
        <p:style>
          <a:lnRef idx="0">
            <a:scrgbClr r="0" g="0" b="0"/>
          </a:lnRef>
          <a:fillRef idx="0">
            <a:scrgbClr r="0" g="0" b="0"/>
          </a:fillRef>
          <a:effectRef idx="0">
            <a:scrgbClr r="0" g="0" b="0"/>
          </a:effectRef>
          <a:fontRef idx="minor"/>
        </p:style>
      </p:sp>
      <p:pic>
        <p:nvPicPr>
          <p:cNvPr id="586" name="Picture 585"/>
          <p:cNvPicPr/>
          <p:nvPr/>
        </p:nvPicPr>
        <p:blipFill>
          <a:blip r:embed="rId2"/>
          <a:stretch/>
        </p:blipFill>
        <p:spPr>
          <a:xfrm>
            <a:off x="3396319" y="1963404"/>
            <a:ext cx="5490555" cy="4118651"/>
          </a:xfrm>
          <a:prstGeom prst="rect">
            <a:avLst/>
          </a:prstGeom>
          <a:ln>
            <a:noFill/>
          </a:ln>
        </p:spPr>
      </p:pic>
    </p:spTree>
    <p:extLst>
      <p:ext uri="{BB962C8B-B14F-4D97-AF65-F5344CB8AC3E}">
        <p14:creationId xmlns:p14="http://schemas.microsoft.com/office/powerpoint/2010/main" val="187404450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 name="CustomShape 1"/>
          <p:cNvSpPr/>
          <p:nvPr/>
        </p:nvSpPr>
        <p:spPr>
          <a:xfrm>
            <a:off x="3009561" y="1062270"/>
            <a:ext cx="6170751" cy="856797"/>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spc="-1">
                <a:solidFill>
                  <a:srgbClr val="000000"/>
                </a:solidFill>
                <a:uFill>
                  <a:solidFill>
                    <a:srgbClr val="FFFFFF"/>
                  </a:solidFill>
                </a:uFill>
              </a:rPr>
              <a:t>Historic March 22, 2016 Vote </a:t>
            </a:r>
            <a:endParaRPr lang="en-US" sz="1225" spc="-1">
              <a:solidFill>
                <a:srgbClr val="000000"/>
              </a:solidFill>
              <a:uFill>
                <a:solidFill>
                  <a:srgbClr val="FFFFFF"/>
                </a:solidFill>
              </a:uFill>
            </a:endParaRPr>
          </a:p>
        </p:txBody>
      </p:sp>
      <p:sp>
        <p:nvSpPr>
          <p:cNvPr id="588" name="CustomShape 2"/>
          <p:cNvSpPr/>
          <p:nvPr/>
        </p:nvSpPr>
        <p:spPr>
          <a:xfrm>
            <a:off x="2915503" y="2039327"/>
            <a:ext cx="6170751" cy="2981154"/>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293926" indent="-218729">
              <a:buClr>
                <a:srgbClr val="000000"/>
              </a:buClr>
              <a:buSzPct val="45000"/>
              <a:buFont typeface="Wingdings" charset="2"/>
              <a:buChar char=""/>
            </a:pPr>
            <a:r>
              <a:rPr lang="en-US" sz="2177" spc="-1">
                <a:solidFill>
                  <a:srgbClr val="000000"/>
                </a:solidFill>
                <a:uFill>
                  <a:solidFill>
                    <a:srgbClr val="FFFFFF"/>
                  </a:solidFill>
                </a:uFill>
              </a:rPr>
              <a:t>Against Sabal Trail river-drilling easements</a:t>
            </a:r>
            <a:endParaRPr lang="en-US" sz="1225" spc="-1">
              <a:solidFill>
                <a:srgbClr val="000000"/>
              </a:solidFill>
              <a:uFill>
                <a:solidFill>
                  <a:srgbClr val="FFFFFF"/>
                </a:solidFill>
              </a:uFill>
            </a:endParaRPr>
          </a:p>
          <a:p>
            <a:pPr marL="293926" indent="-218729">
              <a:buClr>
                <a:srgbClr val="000000"/>
              </a:buClr>
              <a:buSzPct val="45000"/>
              <a:buFont typeface="Wingdings" charset="2"/>
              <a:buChar char=""/>
            </a:pPr>
            <a:r>
              <a:rPr lang="en-US" sz="2177" spc="-1">
                <a:solidFill>
                  <a:srgbClr val="000000"/>
                </a:solidFill>
                <a:uFill>
                  <a:solidFill>
                    <a:srgbClr val="FFFFFF"/>
                  </a:solidFill>
                </a:uFill>
              </a:rPr>
              <a:t>Georgia Water Coalition, including Greenlaw, Sierra Club Georgia, Flint Riverkeeper, Chattahoochee Riverkeeper, and WWALS</a:t>
            </a:r>
            <a:endParaRPr lang="en-US" sz="1225" spc="-1">
              <a:solidFill>
                <a:srgbClr val="000000"/>
              </a:solidFill>
              <a:uFill>
                <a:solidFill>
                  <a:srgbClr val="FFFFFF"/>
                </a:solidFill>
              </a:uFill>
            </a:endParaRPr>
          </a:p>
        </p:txBody>
      </p:sp>
      <p:pic>
        <p:nvPicPr>
          <p:cNvPr id="589" name="Picture 588"/>
          <p:cNvPicPr/>
          <p:nvPr/>
        </p:nvPicPr>
        <p:blipFill>
          <a:blip r:embed="rId2"/>
          <a:stretch/>
        </p:blipFill>
        <p:spPr>
          <a:xfrm>
            <a:off x="-1697684" y="3650300"/>
            <a:ext cx="15778242" cy="2089085"/>
          </a:xfrm>
          <a:prstGeom prst="rect">
            <a:avLst/>
          </a:prstGeom>
          <a:ln>
            <a:noFill/>
          </a:ln>
        </p:spPr>
      </p:pic>
    </p:spTree>
    <p:extLst>
      <p:ext uri="{BB962C8B-B14F-4D97-AF65-F5344CB8AC3E}">
        <p14:creationId xmlns:p14="http://schemas.microsoft.com/office/powerpoint/2010/main" val="349528289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CustomShape 1"/>
          <p:cNvSpPr/>
          <p:nvPr/>
        </p:nvSpPr>
        <p:spPr>
          <a:xfrm>
            <a:off x="3009563" y="1062272"/>
            <a:ext cx="6171241" cy="857287"/>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spc="-1">
                <a:solidFill>
                  <a:srgbClr val="000000"/>
                </a:solidFill>
                <a:uFill>
                  <a:solidFill>
                    <a:srgbClr val="FFFFFF"/>
                  </a:solidFill>
                </a:uFill>
              </a:rPr>
              <a:t>No GA,AL Section 401 Permits</a:t>
            </a:r>
            <a:endParaRPr lang="en-US" sz="1225" spc="-1">
              <a:solidFill>
                <a:srgbClr val="000000"/>
              </a:solidFill>
              <a:uFill>
                <a:solidFill>
                  <a:srgbClr val="FFFFFF"/>
                </a:solidFill>
              </a:uFill>
            </a:endParaRPr>
          </a:p>
        </p:txBody>
      </p:sp>
      <p:sp>
        <p:nvSpPr>
          <p:cNvPr id="591" name="CustomShape 2"/>
          <p:cNvSpPr/>
          <p:nvPr/>
        </p:nvSpPr>
        <p:spPr>
          <a:xfrm>
            <a:off x="3009563" y="2060639"/>
            <a:ext cx="6171241" cy="2981644"/>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177" spc="-1">
                <a:solidFill>
                  <a:srgbClr val="000000"/>
                </a:solidFill>
                <a:uFill>
                  <a:solidFill>
                    <a:srgbClr val="FFFFFF"/>
                  </a:solidFill>
                </a:uFill>
              </a:rPr>
              <a:t>Same Clean Water Act permit that </a:t>
            </a:r>
            <a:r>
              <a:rPr lang="en-US" sz="2177" b="1" i="1" spc="-1">
                <a:solidFill>
                  <a:srgbClr val="000000"/>
                </a:solidFill>
                <a:uFill>
                  <a:solidFill>
                    <a:srgbClr val="FFFFFF"/>
                  </a:solidFill>
                </a:uFill>
              </a:rPr>
              <a:t>New York State</a:t>
            </a:r>
            <a:r>
              <a:rPr lang="en-US" sz="2177" spc="-1">
                <a:solidFill>
                  <a:srgbClr val="000000"/>
                </a:solidFill>
                <a:uFill>
                  <a:solidFill>
                    <a:srgbClr val="FFFFFF"/>
                  </a:solidFill>
                </a:uFill>
              </a:rPr>
              <a:t> denied to </a:t>
            </a:r>
            <a:r>
              <a:rPr lang="en-US" sz="2177" b="1" spc="-1">
                <a:solidFill>
                  <a:srgbClr val="000000"/>
                </a:solidFill>
                <a:uFill>
                  <a:solidFill>
                    <a:srgbClr val="FFFFFF"/>
                  </a:solidFill>
                </a:uFill>
              </a:rPr>
              <a:t>Williams Co. Constitution Pipeline,</a:t>
            </a:r>
            <a:r>
              <a:rPr lang="en-US" sz="2177" spc="-1">
                <a:solidFill>
                  <a:srgbClr val="000000"/>
                </a:solidFill>
                <a:uFill>
                  <a:solidFill>
                    <a:srgbClr val="FFFFFF"/>
                  </a:solidFill>
                </a:uFill>
              </a:rPr>
              <a:t> currently stymying that boondoggle.</a:t>
            </a:r>
            <a:endParaRPr lang="en-US" sz="1225" spc="-1">
              <a:solidFill>
                <a:srgbClr val="000000"/>
              </a:solidFill>
              <a:uFill>
                <a:solidFill>
                  <a:srgbClr val="FFFFFF"/>
                </a:solidFill>
              </a:uFill>
            </a:endParaRPr>
          </a:p>
          <a:p>
            <a:pPr algn="ctr"/>
            <a:r>
              <a:rPr lang="en-US" sz="2177" spc="-1">
                <a:solidFill>
                  <a:srgbClr val="000000"/>
                </a:solidFill>
                <a:uFill>
                  <a:solidFill>
                    <a:srgbClr val="FFFFFF"/>
                  </a:solidFill>
                </a:uFill>
              </a:rPr>
              <a:t>So maybe this will be enough to stop Sabal Trail.</a:t>
            </a:r>
            <a:endParaRPr lang="en-US" sz="1225" spc="-1">
              <a:solidFill>
                <a:srgbClr val="000000"/>
              </a:solidFill>
              <a:uFill>
                <a:solidFill>
                  <a:srgbClr val="FFFFFF"/>
                </a:solidFill>
              </a:uFill>
            </a:endParaRPr>
          </a:p>
          <a:p>
            <a:pPr algn="ctr"/>
            <a:endParaRPr lang="en-US" sz="1225" spc="-1">
              <a:solidFill>
                <a:srgbClr val="000000"/>
              </a:solidFill>
              <a:uFill>
                <a:solidFill>
                  <a:srgbClr val="FFFFFF"/>
                </a:solidFill>
              </a:uFill>
            </a:endParaRPr>
          </a:p>
          <a:p>
            <a:pPr algn="ctr"/>
            <a:r>
              <a:rPr lang="en-US" sz="2177" spc="-1">
                <a:solidFill>
                  <a:srgbClr val="000000"/>
                </a:solidFill>
                <a:uFill>
                  <a:solidFill>
                    <a:srgbClr val="FFFFFF"/>
                  </a:solidFill>
                </a:uFill>
              </a:rPr>
              <a:t>Or not: we don't have a silver bullet.</a:t>
            </a:r>
            <a:endParaRPr lang="en-US" sz="1225" spc="-1">
              <a:solidFill>
                <a:srgbClr val="000000"/>
              </a:solidFill>
              <a:uFill>
                <a:solidFill>
                  <a:srgbClr val="FFFFFF"/>
                </a:solidFill>
              </a:uFill>
            </a:endParaRPr>
          </a:p>
          <a:p>
            <a:pPr algn="ctr"/>
            <a:r>
              <a:rPr lang="en-US" sz="2177" spc="-1">
                <a:solidFill>
                  <a:srgbClr val="000000"/>
                </a:solidFill>
                <a:uFill>
                  <a:solidFill>
                    <a:srgbClr val="FFFFFF"/>
                  </a:solidFill>
                </a:uFill>
              </a:rPr>
              <a:t>Just </a:t>
            </a:r>
            <a:r>
              <a:rPr lang="en-US" sz="2177" b="1" spc="-1">
                <a:solidFill>
                  <a:srgbClr val="000000"/>
                </a:solidFill>
                <a:uFill>
                  <a:solidFill>
                    <a:srgbClr val="FFFFFF"/>
                  </a:solidFill>
                </a:uFill>
              </a:rPr>
              <a:t>silver buckshot.</a:t>
            </a:r>
            <a:endParaRPr lang="en-US" sz="1225" spc="-1">
              <a:solidFill>
                <a:srgbClr val="000000"/>
              </a:solidFill>
              <a:uFill>
                <a:solidFill>
                  <a:srgbClr val="FFFFFF"/>
                </a:solidFill>
              </a:uFill>
            </a:endParaRPr>
          </a:p>
          <a:p>
            <a:pPr algn="ctr"/>
            <a:r>
              <a:rPr lang="en-US" sz="2177" spc="-1">
                <a:solidFill>
                  <a:srgbClr val="000000"/>
                </a:solidFill>
                <a:uFill>
                  <a:solidFill>
                    <a:srgbClr val="FFFFFF"/>
                  </a:solidFill>
                </a:uFill>
              </a:rPr>
              <a:t>Eventually one or more will work.</a:t>
            </a:r>
            <a:endParaRPr lang="en-US" sz="1225" spc="-1">
              <a:solidFill>
                <a:srgbClr val="000000"/>
              </a:solidFill>
              <a:uFill>
                <a:solidFill>
                  <a:srgbClr val="FFFFFF"/>
                </a:solidFill>
              </a:uFill>
            </a:endParaRPr>
          </a:p>
        </p:txBody>
      </p:sp>
    </p:spTree>
    <p:extLst>
      <p:ext uri="{BB962C8B-B14F-4D97-AF65-F5344CB8AC3E}">
        <p14:creationId xmlns:p14="http://schemas.microsoft.com/office/powerpoint/2010/main" val="24485489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2" name="CustomShape 1"/>
          <p:cNvSpPr/>
          <p:nvPr/>
        </p:nvSpPr>
        <p:spPr>
          <a:xfrm>
            <a:off x="3009563" y="1062272"/>
            <a:ext cx="6171241" cy="857287"/>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spc="-1">
                <a:solidFill>
                  <a:srgbClr val="000000"/>
                </a:solidFill>
                <a:uFill>
                  <a:solidFill>
                    <a:srgbClr val="FFFFFF"/>
                  </a:solidFill>
                </a:uFill>
              </a:rPr>
              <a:t>Ask USACE for SEIS</a:t>
            </a:r>
            <a:endParaRPr lang="en-US" sz="1225" spc="-1">
              <a:solidFill>
                <a:srgbClr val="000000"/>
              </a:solidFill>
              <a:uFill>
                <a:solidFill>
                  <a:srgbClr val="FFFFFF"/>
                </a:solidFill>
              </a:uFill>
            </a:endParaRPr>
          </a:p>
        </p:txBody>
      </p:sp>
      <p:sp>
        <p:nvSpPr>
          <p:cNvPr id="593" name="CustomShape 2"/>
          <p:cNvSpPr/>
          <p:nvPr/>
        </p:nvSpPr>
        <p:spPr>
          <a:xfrm>
            <a:off x="3009563" y="2060639"/>
            <a:ext cx="6171241" cy="2981644"/>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177" spc="-1">
                <a:solidFill>
                  <a:srgbClr val="000000"/>
                </a:solidFill>
                <a:uFill>
                  <a:solidFill>
                    <a:srgbClr val="FFFFFF"/>
                  </a:solidFill>
                </a:uFill>
              </a:rPr>
              <a:t>Sanford Bishop GA-02 wrote to</a:t>
            </a:r>
            <a:endParaRPr lang="en-US" sz="1225" spc="-1">
              <a:solidFill>
                <a:srgbClr val="000000"/>
              </a:solidFill>
              <a:uFill>
                <a:solidFill>
                  <a:srgbClr val="FFFFFF"/>
                </a:solidFill>
              </a:uFill>
            </a:endParaRPr>
          </a:p>
          <a:p>
            <a:pPr algn="ctr"/>
            <a:r>
              <a:rPr lang="en-US" sz="2177" spc="-1">
                <a:solidFill>
                  <a:srgbClr val="000000"/>
                </a:solidFill>
                <a:uFill>
                  <a:solidFill>
                    <a:srgbClr val="FFFFFF"/>
                  </a:solidFill>
                </a:uFill>
              </a:rPr>
              <a:t>U.S. Army Corps of Engineers, asked for</a:t>
            </a:r>
            <a:endParaRPr lang="en-US" sz="1225" spc="-1">
              <a:solidFill>
                <a:srgbClr val="000000"/>
              </a:solidFill>
              <a:uFill>
                <a:solidFill>
                  <a:srgbClr val="FFFFFF"/>
                </a:solidFill>
              </a:uFill>
            </a:endParaRPr>
          </a:p>
          <a:p>
            <a:pPr algn="ctr"/>
            <a:r>
              <a:rPr lang="en-US" sz="2177" b="1" spc="-1">
                <a:solidFill>
                  <a:srgbClr val="000000"/>
                </a:solidFill>
                <a:uFill>
                  <a:solidFill>
                    <a:srgbClr val="FFFFFF"/>
                  </a:solidFill>
                </a:uFill>
              </a:rPr>
              <a:t>Supplemental Environmental Impact Statement (SEIS)</a:t>
            </a:r>
            <a:endParaRPr lang="en-US" sz="1225" spc="-1">
              <a:solidFill>
                <a:srgbClr val="000000"/>
              </a:solidFill>
              <a:uFill>
                <a:solidFill>
                  <a:srgbClr val="FFFFFF"/>
                </a:solidFill>
              </a:uFill>
            </a:endParaRPr>
          </a:p>
          <a:p>
            <a:pPr algn="ctr"/>
            <a:r>
              <a:rPr lang="en-US" sz="2177" spc="-1">
                <a:solidFill>
                  <a:srgbClr val="000000"/>
                </a:solidFill>
                <a:uFill>
                  <a:solidFill>
                    <a:srgbClr val="FFFFFF"/>
                  </a:solidFill>
                </a:uFill>
              </a:rPr>
              <a:t>to evaluate new evidence.</a:t>
            </a:r>
            <a:endParaRPr lang="en-US" sz="1225" spc="-1">
              <a:solidFill>
                <a:srgbClr val="000000"/>
              </a:solidFill>
              <a:uFill>
                <a:solidFill>
                  <a:srgbClr val="FFFFFF"/>
                </a:solidFill>
              </a:uFill>
            </a:endParaRPr>
          </a:p>
          <a:p>
            <a:pPr algn="ctr"/>
            <a:endParaRPr lang="en-US" sz="1225" spc="-1">
              <a:solidFill>
                <a:srgbClr val="000000"/>
              </a:solidFill>
              <a:uFill>
                <a:solidFill>
                  <a:srgbClr val="FFFFFF"/>
                </a:solidFill>
              </a:uFill>
            </a:endParaRPr>
          </a:p>
          <a:p>
            <a:pPr algn="ctr"/>
            <a:r>
              <a:rPr lang="en-US" sz="2177" spc="-1">
                <a:solidFill>
                  <a:srgbClr val="000000"/>
                </a:solidFill>
                <a:uFill>
                  <a:solidFill>
                    <a:srgbClr val="FFFFFF"/>
                  </a:solidFill>
                </a:uFill>
              </a:rPr>
              <a:t>So did WWALS, Gulf Restoration Network,</a:t>
            </a:r>
            <a:endParaRPr lang="en-US" sz="1225" spc="-1">
              <a:solidFill>
                <a:srgbClr val="000000"/>
              </a:solidFill>
              <a:uFill>
                <a:solidFill>
                  <a:srgbClr val="FFFFFF"/>
                </a:solidFill>
              </a:uFill>
            </a:endParaRPr>
          </a:p>
          <a:p>
            <a:pPr algn="ctr"/>
            <a:r>
              <a:rPr lang="en-US" sz="2177" spc="-1">
                <a:solidFill>
                  <a:srgbClr val="000000"/>
                </a:solidFill>
                <a:uFill>
                  <a:solidFill>
                    <a:srgbClr val="FFFFFF"/>
                  </a:solidFill>
                </a:uFill>
              </a:rPr>
              <a:t>Hamilton, Suwannee, Marion Counties, FL.</a:t>
            </a:r>
            <a:endParaRPr lang="en-US" sz="1225" spc="-1">
              <a:solidFill>
                <a:srgbClr val="000000"/>
              </a:solidFill>
              <a:uFill>
                <a:solidFill>
                  <a:srgbClr val="FFFFFF"/>
                </a:solidFill>
              </a:uFill>
            </a:endParaRPr>
          </a:p>
          <a:p>
            <a:pPr algn="ctr"/>
            <a:endParaRPr lang="en-US" sz="1225" spc="-1">
              <a:solidFill>
                <a:srgbClr val="000000"/>
              </a:solidFill>
              <a:uFill>
                <a:solidFill>
                  <a:srgbClr val="FFFFFF"/>
                </a:solidFill>
              </a:uFill>
            </a:endParaRPr>
          </a:p>
          <a:p>
            <a:pPr algn="ctr"/>
            <a:r>
              <a:rPr lang="en-US" sz="2177" spc="-1">
                <a:solidFill>
                  <a:srgbClr val="000000"/>
                </a:solidFill>
                <a:uFill>
                  <a:solidFill>
                    <a:srgbClr val="FFFFFF"/>
                  </a:solidFill>
                </a:uFill>
              </a:rPr>
              <a:t>No response except from Sabal Trail,</a:t>
            </a:r>
            <a:endParaRPr lang="en-US" sz="1225" spc="-1">
              <a:solidFill>
                <a:srgbClr val="000000"/>
              </a:solidFill>
              <a:uFill>
                <a:solidFill>
                  <a:srgbClr val="FFFFFF"/>
                </a:solidFill>
              </a:uFill>
            </a:endParaRPr>
          </a:p>
          <a:p>
            <a:pPr algn="ctr"/>
            <a:r>
              <a:rPr lang="en-US" sz="2177" spc="-1">
                <a:solidFill>
                  <a:srgbClr val="000000"/>
                </a:solidFill>
                <a:uFill>
                  <a:solidFill>
                    <a:srgbClr val="FFFFFF"/>
                  </a:solidFill>
                </a:uFill>
              </a:rPr>
              <a:t>Which claims it already answered everything.</a:t>
            </a:r>
            <a:endParaRPr lang="en-US" sz="1225" spc="-1">
              <a:solidFill>
                <a:srgbClr val="000000"/>
              </a:solidFill>
              <a:uFill>
                <a:solidFill>
                  <a:srgbClr val="FFFFFF"/>
                </a:solidFill>
              </a:uFill>
            </a:endParaRPr>
          </a:p>
        </p:txBody>
      </p:sp>
    </p:spTree>
    <p:extLst>
      <p:ext uri="{BB962C8B-B14F-4D97-AF65-F5344CB8AC3E}">
        <p14:creationId xmlns:p14="http://schemas.microsoft.com/office/powerpoint/2010/main" val="226473847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4" name="Picture 593"/>
          <p:cNvPicPr/>
          <p:nvPr/>
        </p:nvPicPr>
        <p:blipFill>
          <a:blip r:embed="rId2"/>
          <a:stretch/>
        </p:blipFill>
        <p:spPr>
          <a:xfrm>
            <a:off x="2336707" y="478821"/>
            <a:ext cx="4503206" cy="5828326"/>
          </a:xfrm>
          <a:prstGeom prst="rect">
            <a:avLst/>
          </a:prstGeom>
          <a:ln>
            <a:noFill/>
          </a:ln>
        </p:spPr>
      </p:pic>
      <p:sp>
        <p:nvSpPr>
          <p:cNvPr id="595" name="CustomShape 1"/>
          <p:cNvSpPr/>
          <p:nvPr/>
        </p:nvSpPr>
        <p:spPr>
          <a:xfrm>
            <a:off x="3009561" y="1057857"/>
            <a:ext cx="6169281" cy="855818"/>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spc="-1">
                <a:solidFill>
                  <a:srgbClr val="000000"/>
                </a:solidFill>
                <a:uFill>
                  <a:solidFill>
                    <a:srgbClr val="FFFFFF"/>
                  </a:solidFill>
                </a:uFill>
              </a:rPr>
              <a:t>Sabal Trail Pipeline, Floridan Aquifer</a:t>
            </a:r>
            <a:endParaRPr lang="en-US" sz="1225" spc="-1">
              <a:solidFill>
                <a:srgbClr val="000000"/>
              </a:solidFill>
              <a:uFill>
                <a:solidFill>
                  <a:srgbClr val="FFFFFF"/>
                </a:solidFill>
              </a:uFill>
            </a:endParaRPr>
          </a:p>
        </p:txBody>
      </p:sp>
      <p:sp>
        <p:nvSpPr>
          <p:cNvPr id="596" name="CustomShape 2"/>
          <p:cNvSpPr/>
          <p:nvPr/>
        </p:nvSpPr>
        <p:spPr>
          <a:xfrm>
            <a:off x="6873233" y="1852689"/>
            <a:ext cx="2386931" cy="3188127"/>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146963" indent="-144269">
              <a:buClr>
                <a:srgbClr val="000000"/>
              </a:buClr>
              <a:buSzPct val="45000"/>
              <a:buFont typeface="Wingdings" charset="2"/>
              <a:buChar char=""/>
            </a:pPr>
            <a:r>
              <a:rPr lang="en-US" sz="2177" spc="-1">
                <a:solidFill>
                  <a:srgbClr val="000000"/>
                </a:solidFill>
                <a:uFill>
                  <a:solidFill>
                    <a:srgbClr val="FFFFFF"/>
                  </a:solidFill>
                </a:uFill>
              </a:rPr>
              <a:t>2015-08-15 Suwannee River</a:t>
            </a:r>
            <a:endParaRPr lang="en-US" sz="1225" spc="-1">
              <a:solidFill>
                <a:srgbClr val="000000"/>
              </a:solidFill>
              <a:uFill>
                <a:solidFill>
                  <a:srgbClr val="FFFFFF"/>
                </a:solidFill>
              </a:uFill>
            </a:endParaRPr>
          </a:p>
        </p:txBody>
      </p:sp>
      <p:pic>
        <p:nvPicPr>
          <p:cNvPr id="597" name="Picture 596"/>
          <p:cNvPicPr/>
          <p:nvPr/>
        </p:nvPicPr>
        <p:blipFill>
          <a:blip r:embed="rId3"/>
          <a:stretch/>
        </p:blipFill>
        <p:spPr>
          <a:xfrm>
            <a:off x="6605508" y="2661474"/>
            <a:ext cx="3427678" cy="2570146"/>
          </a:xfrm>
          <a:prstGeom prst="rect">
            <a:avLst/>
          </a:prstGeom>
          <a:ln>
            <a:noFill/>
          </a:ln>
        </p:spPr>
      </p:pic>
    </p:spTree>
    <p:extLst>
      <p:ext uri="{BB962C8B-B14F-4D97-AF65-F5344CB8AC3E}">
        <p14:creationId xmlns:p14="http://schemas.microsoft.com/office/powerpoint/2010/main" val="308959519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 name="CustomShape 1"/>
          <p:cNvSpPr/>
          <p:nvPr/>
        </p:nvSpPr>
        <p:spPr>
          <a:xfrm>
            <a:off x="3009555" y="1062265"/>
            <a:ext cx="6375030" cy="128691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spc="-1">
                <a:solidFill>
                  <a:srgbClr val="000000"/>
                </a:solidFill>
                <a:uFill>
                  <a:solidFill>
                    <a:srgbClr val="FFFFFF"/>
                  </a:solidFill>
                </a:uFill>
              </a:rPr>
              <a:t>2015-10-19,20,21</a:t>
            </a:r>
            <a:endParaRPr lang="en-US" sz="1225" spc="-1">
              <a:solidFill>
                <a:srgbClr val="000000"/>
              </a:solidFill>
              <a:uFill>
                <a:solidFill>
                  <a:srgbClr val="FFFFFF"/>
                </a:solidFill>
              </a:uFill>
            </a:endParaRPr>
          </a:p>
          <a:p>
            <a:pPr algn="ctr"/>
            <a:r>
              <a:rPr lang="en-US" sz="2994" spc="-1">
                <a:solidFill>
                  <a:srgbClr val="000000"/>
                </a:solidFill>
                <a:uFill>
                  <a:solidFill>
                    <a:srgbClr val="FFFFFF"/>
                  </a:solidFill>
                </a:uFill>
              </a:rPr>
              <a:t> WWALS v. Sabal Trail &amp; FL-DEP</a:t>
            </a:r>
            <a:endParaRPr lang="en-US" sz="1225" spc="-1">
              <a:solidFill>
                <a:srgbClr val="000000"/>
              </a:solidFill>
              <a:uFill>
                <a:solidFill>
                  <a:srgbClr val="FFFFFF"/>
                </a:solidFill>
              </a:uFill>
            </a:endParaRPr>
          </a:p>
        </p:txBody>
      </p:sp>
      <p:pic>
        <p:nvPicPr>
          <p:cNvPr id="599" name="Picture 598"/>
          <p:cNvPicPr/>
          <p:nvPr/>
        </p:nvPicPr>
        <p:blipFill>
          <a:blip r:embed="rId2"/>
          <a:stretch/>
        </p:blipFill>
        <p:spPr>
          <a:xfrm>
            <a:off x="3609039" y="2212880"/>
            <a:ext cx="5775546" cy="4092670"/>
          </a:xfrm>
          <a:prstGeom prst="rect">
            <a:avLst/>
          </a:prstGeom>
          <a:ln>
            <a:noFill/>
          </a:ln>
        </p:spPr>
      </p:pic>
    </p:spTree>
    <p:extLst>
      <p:ext uri="{BB962C8B-B14F-4D97-AF65-F5344CB8AC3E}">
        <p14:creationId xmlns:p14="http://schemas.microsoft.com/office/powerpoint/2010/main" val="278442739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 Box 1027"/>
          <p:cNvSpPr txBox="1">
            <a:spLocks noChangeArrowheads="1"/>
          </p:cNvSpPr>
          <p:nvPr/>
        </p:nvSpPr>
        <p:spPr bwMode="auto">
          <a:xfrm>
            <a:off x="2038350" y="4175534"/>
            <a:ext cx="8458200" cy="2227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fontAlgn="base">
              <a:spcBef>
                <a:spcPct val="30000"/>
              </a:spcBef>
              <a:spcAft>
                <a:spcPct val="0"/>
              </a:spcAft>
              <a:buFontTx/>
              <a:buNone/>
            </a:pPr>
            <a:endParaRPr lang="en-US" altLang="en-US" sz="1050" b="1" dirty="0">
              <a:solidFill>
                <a:srgbClr val="72BFC5"/>
              </a:solidFill>
            </a:endParaRPr>
          </a:p>
          <a:p>
            <a:pPr eaLnBrk="0" fontAlgn="base" hangingPunct="0">
              <a:spcBef>
                <a:spcPct val="0"/>
              </a:spcBef>
              <a:spcAft>
                <a:spcPct val="0"/>
              </a:spcAft>
              <a:buFontTx/>
              <a:buNone/>
            </a:pPr>
            <a:endParaRPr lang="en-US" altLang="en-US" sz="2100" dirty="0">
              <a:solidFill>
                <a:prstClr val="white"/>
              </a:solidFill>
              <a:latin typeface="Arial" charset="0"/>
            </a:endParaRPr>
          </a:p>
          <a:p>
            <a:pPr eaLnBrk="0" fontAlgn="base" hangingPunct="0">
              <a:spcBef>
                <a:spcPct val="0"/>
              </a:spcBef>
              <a:spcAft>
                <a:spcPct val="0"/>
              </a:spcAft>
              <a:buFontTx/>
              <a:buNone/>
            </a:pPr>
            <a:r>
              <a:rPr lang="en-US" altLang="en-US" sz="2100" b="1" dirty="0">
                <a:solidFill>
                  <a:prstClr val="white"/>
                </a:solidFill>
                <a:latin typeface="Arial" charset="0"/>
              </a:rPr>
              <a:t>The Delaware Riverkeeper Network champions the rights of our communities to a Delaware River and tributary streams that are free-flowing, clean, healthy and abundant with a diversity of life.</a:t>
            </a:r>
          </a:p>
          <a:p>
            <a:pPr algn="ctr" eaLnBrk="0" fontAlgn="base" hangingPunct="0">
              <a:spcBef>
                <a:spcPct val="0"/>
              </a:spcBef>
              <a:spcAft>
                <a:spcPct val="0"/>
              </a:spcAft>
              <a:buFontTx/>
              <a:buNone/>
            </a:pPr>
            <a:r>
              <a:rPr lang="en-US" altLang="en-US" sz="2400" b="1" dirty="0">
                <a:solidFill>
                  <a:srgbClr val="72BFC5"/>
                </a:solidFill>
                <a:latin typeface="Times New Roman" charset="0"/>
              </a:rPr>
              <a:t>www.delawareriverkeeper.org</a:t>
            </a:r>
          </a:p>
          <a:p>
            <a:pPr fontAlgn="base">
              <a:spcBef>
                <a:spcPct val="50000"/>
              </a:spcBef>
              <a:spcAft>
                <a:spcPct val="0"/>
              </a:spcAft>
              <a:buFontTx/>
              <a:buNone/>
            </a:pPr>
            <a:endParaRPr lang="en-US" altLang="en-US" sz="1350" b="1" dirty="0">
              <a:solidFill>
                <a:prstClr val="black"/>
              </a:solidFill>
              <a:latin typeface="Times New Roman" charset="0"/>
            </a:endParaRPr>
          </a:p>
        </p:txBody>
      </p:sp>
      <p:pic>
        <p:nvPicPr>
          <p:cNvPr id="15362" name="Picture 4" descr="deepening011.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24450" y="857256"/>
            <a:ext cx="194310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Picture 5" descr="deepening015.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52758" y="2857509"/>
            <a:ext cx="2187179" cy="140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6" descr="DSCN1172.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96152" y="2686058"/>
            <a:ext cx="1987154" cy="149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7" descr="BGmad Man40a.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10453" y="971552"/>
            <a:ext cx="1816894" cy="1549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8" descr="DSC04052.JPG"/>
          <p:cNvPicPr>
            <a:picLocks noChangeAspect="1"/>
          </p:cNvPicPr>
          <p:nvPr/>
        </p:nvPicPr>
        <p:blipFill>
          <a:blip r:embed="rId7" cstate="print">
            <a:extLst>
              <a:ext uri="{28A0092B-C50C-407E-A947-70E740481C1C}">
                <a14:useLocalDpi xmlns:a14="http://schemas.microsoft.com/office/drawing/2010/main" val="0"/>
              </a:ext>
            </a:extLst>
          </a:blip>
          <a:srcRect l="9677" t="21506" r="16129" b="13979"/>
          <a:stretch>
            <a:fillRect/>
          </a:stretch>
        </p:blipFill>
        <p:spPr bwMode="auto">
          <a:xfrm>
            <a:off x="4324350" y="1943100"/>
            <a:ext cx="13144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9" descr="DRN_TM_Teal.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695950" y="2514603"/>
            <a:ext cx="1543050" cy="1603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2" descr="Delaware Riverkeeper Maya van Rspeaking at Don't Frack NY rally.jpg"/>
          <p:cNvPicPr>
            <a:picLocks noChangeAspect="1"/>
          </p:cNvPicPr>
          <p:nvPr/>
        </p:nvPicPr>
        <p:blipFill>
          <a:blip r:embed="rId9" cstate="print">
            <a:extLst>
              <a:ext uri="{28A0092B-C50C-407E-A947-70E740481C1C}">
                <a14:useLocalDpi xmlns:a14="http://schemas.microsoft.com/office/drawing/2010/main" val="0"/>
              </a:ext>
            </a:extLst>
          </a:blip>
          <a:srcRect r="19232"/>
          <a:stretch>
            <a:fillRect/>
          </a:stretch>
        </p:blipFill>
        <p:spPr bwMode="auto">
          <a:xfrm>
            <a:off x="2781302" y="971556"/>
            <a:ext cx="2052638" cy="142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7307073"/>
      </p:ext>
    </p:extLst>
  </p:cSld>
  <p:clrMapOvr>
    <a:masterClrMapping/>
  </p:clrMapOvr>
  <p:transition advClick="0"/>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 name="CustomShape 1"/>
          <p:cNvSpPr/>
          <p:nvPr/>
        </p:nvSpPr>
        <p:spPr>
          <a:xfrm>
            <a:off x="3009563" y="1062272"/>
            <a:ext cx="6171241" cy="857287"/>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spc="-1">
                <a:solidFill>
                  <a:srgbClr val="000000"/>
                </a:solidFill>
                <a:uFill>
                  <a:solidFill>
                    <a:srgbClr val="FFFFFF"/>
                  </a:solidFill>
                </a:uFill>
              </a:rPr>
              <a:t>Increasing Opposition Groups </a:t>
            </a:r>
            <a:endParaRPr lang="en-US" sz="1225" spc="-1">
              <a:solidFill>
                <a:srgbClr val="000000"/>
              </a:solidFill>
              <a:uFill>
                <a:solidFill>
                  <a:srgbClr val="FFFFFF"/>
                </a:solidFill>
              </a:uFill>
            </a:endParaRPr>
          </a:p>
        </p:txBody>
      </p:sp>
      <p:sp>
        <p:nvSpPr>
          <p:cNvPr id="601" name="CustomShape 2"/>
          <p:cNvSpPr/>
          <p:nvPr/>
        </p:nvSpPr>
        <p:spPr>
          <a:xfrm>
            <a:off x="3009557" y="2060639"/>
            <a:ext cx="3264304" cy="3523694"/>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146963" indent="-145739">
              <a:buClr>
                <a:srgbClr val="000000"/>
              </a:buClr>
              <a:buSzPct val="45000"/>
              <a:buFont typeface="Symbol"/>
              <a:buChar char=""/>
            </a:pPr>
            <a:r>
              <a:rPr lang="en-US" sz="2177" spc="-1">
                <a:solidFill>
                  <a:srgbClr val="000000"/>
                </a:solidFill>
                <a:uFill>
                  <a:solidFill>
                    <a:srgbClr val="FFFFFF"/>
                  </a:solidFill>
                </a:uFill>
              </a:rPr>
              <a:t>WWALS</a:t>
            </a:r>
            <a:endParaRPr lang="en-US" sz="1225" spc="-1">
              <a:solidFill>
                <a:srgbClr val="000000"/>
              </a:solidFill>
              <a:uFill>
                <a:solidFill>
                  <a:srgbClr val="FFFFFF"/>
                </a:solidFill>
              </a:uFill>
            </a:endParaRPr>
          </a:p>
          <a:p>
            <a:pPr marL="146963" indent="-145739">
              <a:buClr>
                <a:srgbClr val="000000"/>
              </a:buClr>
              <a:buSzPct val="45000"/>
              <a:buFont typeface="Symbol"/>
              <a:buChar char=""/>
            </a:pPr>
            <a:r>
              <a:rPr lang="en-US" sz="2177" spc="-1">
                <a:solidFill>
                  <a:srgbClr val="000000"/>
                </a:solidFill>
                <a:uFill>
                  <a:solidFill>
                    <a:srgbClr val="FFFFFF"/>
                  </a:solidFill>
                </a:uFill>
              </a:rPr>
              <a:t>Our Santa Fe River</a:t>
            </a:r>
            <a:endParaRPr lang="en-US" sz="1225" spc="-1">
              <a:solidFill>
                <a:srgbClr val="000000"/>
              </a:solidFill>
              <a:uFill>
                <a:solidFill>
                  <a:srgbClr val="FFFFFF"/>
                </a:solidFill>
              </a:uFill>
            </a:endParaRPr>
          </a:p>
          <a:p>
            <a:pPr marL="146963" indent="-145739">
              <a:buClr>
                <a:srgbClr val="000000"/>
              </a:buClr>
              <a:buSzPct val="45000"/>
              <a:buFont typeface="Symbol"/>
              <a:buChar char=""/>
            </a:pPr>
            <a:r>
              <a:rPr lang="en-US" sz="2177" spc="-1">
                <a:solidFill>
                  <a:srgbClr val="000000"/>
                </a:solidFill>
                <a:uFill>
                  <a:solidFill>
                    <a:srgbClr val="FFFFFF"/>
                  </a:solidFill>
                </a:uFill>
              </a:rPr>
              <a:t>SpectraBusters</a:t>
            </a:r>
            <a:endParaRPr lang="en-US" sz="1225" spc="-1">
              <a:solidFill>
                <a:srgbClr val="000000"/>
              </a:solidFill>
              <a:uFill>
                <a:solidFill>
                  <a:srgbClr val="FFFFFF"/>
                </a:solidFill>
              </a:uFill>
            </a:endParaRPr>
          </a:p>
          <a:p>
            <a:pPr marL="146963" indent="-145739">
              <a:buClr>
                <a:srgbClr val="000000"/>
              </a:buClr>
              <a:buSzPct val="45000"/>
              <a:buFont typeface="Symbol"/>
              <a:buChar char=""/>
            </a:pPr>
            <a:r>
              <a:rPr lang="en-US" sz="2177" spc="-1">
                <a:solidFill>
                  <a:srgbClr val="000000"/>
                </a:solidFill>
                <a:uFill>
                  <a:solidFill>
                    <a:srgbClr val="FFFFFF"/>
                  </a:solidFill>
                </a:uFill>
              </a:rPr>
              <a:t>Sierra Club (FL, GA, AL)</a:t>
            </a:r>
            <a:endParaRPr lang="en-US" sz="1225" spc="-1">
              <a:solidFill>
                <a:srgbClr val="000000"/>
              </a:solidFill>
              <a:uFill>
                <a:solidFill>
                  <a:srgbClr val="FFFFFF"/>
                </a:solidFill>
              </a:uFill>
            </a:endParaRPr>
          </a:p>
          <a:p>
            <a:pPr marL="146963" indent="-145739">
              <a:buClr>
                <a:srgbClr val="000000"/>
              </a:buClr>
              <a:buSzPct val="45000"/>
              <a:buFont typeface="Symbol"/>
              <a:buChar char=""/>
            </a:pPr>
            <a:r>
              <a:rPr lang="en-US" sz="2177" spc="-1">
                <a:solidFill>
                  <a:srgbClr val="000000"/>
                </a:solidFill>
                <a:uFill>
                  <a:solidFill>
                    <a:srgbClr val="FFFFFF"/>
                  </a:solidFill>
                </a:uFill>
              </a:rPr>
              <a:t>Earth Ethics</a:t>
            </a:r>
            <a:endParaRPr lang="en-US" sz="1225" spc="-1">
              <a:solidFill>
                <a:srgbClr val="000000"/>
              </a:solidFill>
              <a:uFill>
                <a:solidFill>
                  <a:srgbClr val="FFFFFF"/>
                </a:solidFill>
              </a:uFill>
            </a:endParaRPr>
          </a:p>
          <a:p>
            <a:pPr marL="146963" indent="-145739">
              <a:buClr>
                <a:srgbClr val="000000"/>
              </a:buClr>
              <a:buSzPct val="45000"/>
              <a:buFont typeface="Symbol"/>
              <a:buChar char=""/>
            </a:pPr>
            <a:r>
              <a:rPr lang="en-US" sz="2177" spc="-1">
                <a:solidFill>
                  <a:srgbClr val="000000"/>
                </a:solidFill>
                <a:uFill>
                  <a:solidFill>
                    <a:srgbClr val="FFFFFF"/>
                  </a:solidFill>
                </a:uFill>
              </a:rPr>
              <a:t>Gulf Restoration Network</a:t>
            </a:r>
            <a:endParaRPr lang="en-US" sz="1225" spc="-1">
              <a:solidFill>
                <a:srgbClr val="000000"/>
              </a:solidFill>
              <a:uFill>
                <a:solidFill>
                  <a:srgbClr val="FFFFFF"/>
                </a:solidFill>
              </a:uFill>
            </a:endParaRPr>
          </a:p>
          <a:p>
            <a:pPr marL="146963" indent="-145739">
              <a:buClr>
                <a:srgbClr val="000000"/>
              </a:buClr>
              <a:buSzPct val="45000"/>
              <a:buFont typeface="Symbol"/>
              <a:buChar char=""/>
            </a:pPr>
            <a:r>
              <a:rPr lang="en-US" sz="2177" spc="-1">
                <a:solidFill>
                  <a:srgbClr val="000000"/>
                </a:solidFill>
                <a:uFill>
                  <a:solidFill>
                    <a:srgbClr val="FFFFFF"/>
                  </a:solidFill>
                </a:uFill>
              </a:rPr>
              <a:t>Environment Florida</a:t>
            </a:r>
            <a:endParaRPr lang="en-US" sz="1225" spc="-1">
              <a:solidFill>
                <a:srgbClr val="000000"/>
              </a:solidFill>
              <a:uFill>
                <a:solidFill>
                  <a:srgbClr val="FFFFFF"/>
                </a:solidFill>
              </a:uFill>
            </a:endParaRPr>
          </a:p>
          <a:p>
            <a:pPr marL="146963" indent="-145739">
              <a:buClr>
                <a:srgbClr val="000000"/>
              </a:buClr>
              <a:buSzPct val="45000"/>
              <a:buFont typeface="Symbol"/>
              <a:buChar char=""/>
            </a:pPr>
            <a:r>
              <a:rPr lang="en-US" sz="2177" spc="-1">
                <a:solidFill>
                  <a:srgbClr val="000000"/>
                </a:solidFill>
                <a:uFill>
                  <a:solidFill>
                    <a:srgbClr val="FFFFFF"/>
                  </a:solidFill>
                </a:uFill>
              </a:rPr>
              <a:t>Environment Georgia</a:t>
            </a:r>
            <a:endParaRPr lang="en-US" sz="1225" spc="-1">
              <a:solidFill>
                <a:srgbClr val="000000"/>
              </a:solidFill>
              <a:uFill>
                <a:solidFill>
                  <a:srgbClr val="FFFFFF"/>
                </a:solidFill>
              </a:uFill>
            </a:endParaRPr>
          </a:p>
          <a:p>
            <a:pPr marL="146963" indent="-145739">
              <a:buClr>
                <a:srgbClr val="000000"/>
              </a:buClr>
              <a:buSzPct val="45000"/>
              <a:buFont typeface="Symbol"/>
              <a:buChar char=""/>
            </a:pPr>
            <a:r>
              <a:rPr lang="en-US" sz="2177" spc="-1">
                <a:solidFill>
                  <a:srgbClr val="000000"/>
                </a:solidFill>
                <a:uFill>
                  <a:solidFill>
                    <a:srgbClr val="FFFFFF"/>
                  </a:solidFill>
                </a:uFill>
              </a:rPr>
              <a:t>Clean Water Network</a:t>
            </a:r>
            <a:endParaRPr lang="en-US" sz="1225" spc="-1">
              <a:solidFill>
                <a:srgbClr val="000000"/>
              </a:solidFill>
              <a:uFill>
                <a:solidFill>
                  <a:srgbClr val="FFFFFF"/>
                </a:solidFill>
              </a:uFill>
            </a:endParaRPr>
          </a:p>
          <a:p>
            <a:pPr marL="146963" indent="-145739">
              <a:buClr>
                <a:srgbClr val="000000"/>
              </a:buClr>
              <a:buSzPct val="45000"/>
              <a:buFont typeface="Symbol"/>
              <a:buChar char=""/>
            </a:pPr>
            <a:r>
              <a:rPr lang="en-US" sz="1769" spc="-1">
                <a:solidFill>
                  <a:srgbClr val="000000"/>
                </a:solidFill>
                <a:uFill>
                  <a:solidFill>
                    <a:srgbClr val="FFFFFF"/>
                  </a:solidFill>
                </a:uFill>
              </a:rPr>
              <a:t>Madison Co. FL Garden Club</a:t>
            </a:r>
            <a:endParaRPr lang="en-US" sz="1225" spc="-1">
              <a:solidFill>
                <a:srgbClr val="000000"/>
              </a:solidFill>
              <a:uFill>
                <a:solidFill>
                  <a:srgbClr val="FFFFFF"/>
                </a:solidFill>
              </a:uFill>
            </a:endParaRPr>
          </a:p>
        </p:txBody>
      </p:sp>
      <p:sp>
        <p:nvSpPr>
          <p:cNvPr id="602" name="CustomShape 3"/>
          <p:cNvSpPr/>
          <p:nvPr/>
        </p:nvSpPr>
        <p:spPr>
          <a:xfrm>
            <a:off x="6172217" y="1977114"/>
            <a:ext cx="3274591" cy="1678568"/>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293926" indent="-219220">
              <a:buClr>
                <a:srgbClr val="000000"/>
              </a:buClr>
              <a:buSzPct val="45000"/>
              <a:buFont typeface="Wingdings" charset="2"/>
              <a:buChar char=""/>
            </a:pPr>
            <a:r>
              <a:rPr lang="en-US" sz="2177" spc="-1">
                <a:solidFill>
                  <a:srgbClr val="000000"/>
                </a:solidFill>
                <a:uFill>
                  <a:solidFill>
                    <a:srgbClr val="FFFFFF"/>
                  </a:solidFill>
                </a:uFill>
              </a:rPr>
              <a:t>2015-05-15 Elected Officials Hike, </a:t>
            </a:r>
            <a:r>
              <a:rPr lang="en-US" sz="1769" spc="-1">
                <a:solidFill>
                  <a:srgbClr val="000000"/>
                </a:solidFill>
                <a:uFill>
                  <a:solidFill>
                    <a:srgbClr val="FFFFFF"/>
                  </a:solidFill>
                </a:uFill>
              </a:rPr>
              <a:t>sinkholes, Sabal Trail crossing, Suwannee River State Park</a:t>
            </a:r>
            <a:endParaRPr lang="en-US" sz="1225" spc="-1">
              <a:solidFill>
                <a:srgbClr val="000000"/>
              </a:solidFill>
              <a:uFill>
                <a:solidFill>
                  <a:srgbClr val="FFFFFF"/>
                </a:solidFill>
              </a:uFill>
            </a:endParaRPr>
          </a:p>
          <a:p>
            <a:pPr marL="293926" indent="-219220">
              <a:buClr>
                <a:srgbClr val="000000"/>
              </a:buClr>
              <a:buSzPct val="45000"/>
              <a:buFont typeface="Wingdings" charset="2"/>
              <a:buChar char=""/>
            </a:pPr>
            <a:r>
              <a:rPr lang="en-US" sz="2177" spc="-1">
                <a:solidFill>
                  <a:srgbClr val="000000"/>
                </a:solidFill>
                <a:uFill>
                  <a:solidFill>
                    <a:srgbClr val="FFFFFF"/>
                  </a:solidFill>
                </a:uFill>
              </a:rPr>
              <a:t>Ted Yoho FL-03 reneged on asking USACE for SEIS</a:t>
            </a:r>
            <a:endParaRPr lang="en-US" sz="1225" spc="-1">
              <a:solidFill>
                <a:srgbClr val="000000"/>
              </a:solidFill>
              <a:uFill>
                <a:solidFill>
                  <a:srgbClr val="FFFFFF"/>
                </a:solidFill>
              </a:uFill>
            </a:endParaRPr>
          </a:p>
        </p:txBody>
      </p:sp>
      <p:pic>
        <p:nvPicPr>
          <p:cNvPr id="603" name="Picture 602"/>
          <p:cNvPicPr/>
          <p:nvPr/>
        </p:nvPicPr>
        <p:blipFill>
          <a:blip r:embed="rId2"/>
          <a:stretch/>
        </p:blipFill>
        <p:spPr>
          <a:xfrm>
            <a:off x="6408828" y="4137972"/>
            <a:ext cx="2674001" cy="1503437"/>
          </a:xfrm>
          <a:prstGeom prst="rect">
            <a:avLst/>
          </a:prstGeom>
          <a:ln>
            <a:noFill/>
          </a:ln>
        </p:spPr>
      </p:pic>
    </p:spTree>
    <p:extLst>
      <p:ext uri="{BB962C8B-B14F-4D97-AF65-F5344CB8AC3E}">
        <p14:creationId xmlns:p14="http://schemas.microsoft.com/office/powerpoint/2010/main" val="226395474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 name="CustomShape 1"/>
          <p:cNvSpPr/>
          <p:nvPr/>
        </p:nvSpPr>
        <p:spPr>
          <a:xfrm>
            <a:off x="2933363" y="509822"/>
            <a:ext cx="6171241" cy="857287"/>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b="1" spc="-1" dirty="0">
                <a:solidFill>
                  <a:srgbClr val="000000"/>
                </a:solidFill>
                <a:uFill>
                  <a:solidFill>
                    <a:srgbClr val="FFFFFF"/>
                  </a:solidFill>
                </a:uFill>
              </a:rPr>
              <a:t>Among many opposition events:</a:t>
            </a:r>
            <a:endParaRPr lang="en-US" sz="1225" b="1" spc="-1" dirty="0">
              <a:solidFill>
                <a:srgbClr val="000000"/>
              </a:solidFill>
              <a:uFill>
                <a:solidFill>
                  <a:srgbClr val="FFFFFF"/>
                </a:solidFill>
              </a:uFill>
            </a:endParaRPr>
          </a:p>
        </p:txBody>
      </p:sp>
      <p:pic>
        <p:nvPicPr>
          <p:cNvPr id="605" name="Picture 604"/>
          <p:cNvPicPr/>
          <p:nvPr/>
        </p:nvPicPr>
        <p:blipFill>
          <a:blip r:embed="rId2"/>
          <a:stretch/>
        </p:blipFill>
        <p:spPr>
          <a:xfrm>
            <a:off x="2743200" y="1528836"/>
            <a:ext cx="6838950" cy="4662414"/>
          </a:xfrm>
          <a:prstGeom prst="rect">
            <a:avLst/>
          </a:prstGeom>
          <a:ln>
            <a:noFill/>
          </a:ln>
        </p:spPr>
      </p:pic>
    </p:spTree>
    <p:extLst>
      <p:ext uri="{BB962C8B-B14F-4D97-AF65-F5344CB8AC3E}">
        <p14:creationId xmlns:p14="http://schemas.microsoft.com/office/powerpoint/2010/main" val="393666484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6" name="CustomShape 1"/>
          <p:cNvSpPr/>
          <p:nvPr/>
        </p:nvSpPr>
        <p:spPr>
          <a:xfrm>
            <a:off x="3009561" y="852112"/>
            <a:ext cx="6171241" cy="1277603"/>
          </a:xfrm>
          <a:prstGeom prst="rect">
            <a:avLst/>
          </a:prstGeom>
          <a:noFill/>
          <a:ln>
            <a:noFill/>
          </a:ln>
        </p:spPr>
        <p:style>
          <a:lnRef idx="0">
            <a:scrgbClr r="0" g="0" b="0"/>
          </a:lnRef>
          <a:fillRef idx="0">
            <a:scrgbClr r="0" g="0" b="0"/>
          </a:fillRef>
          <a:effectRef idx="0">
            <a:scrgbClr r="0" g="0" b="0"/>
          </a:effectRef>
          <a:fontRef idx="minor"/>
        </p:style>
      </p:sp>
      <p:pic>
        <p:nvPicPr>
          <p:cNvPr id="607" name="Picture 606"/>
          <p:cNvPicPr/>
          <p:nvPr/>
        </p:nvPicPr>
        <p:blipFill>
          <a:blip r:embed="rId2"/>
          <a:stretch/>
        </p:blipFill>
        <p:spPr>
          <a:xfrm>
            <a:off x="3008585" y="2060645"/>
            <a:ext cx="5428333" cy="3609193"/>
          </a:xfrm>
          <a:prstGeom prst="rect">
            <a:avLst/>
          </a:prstGeom>
          <a:ln>
            <a:noFill/>
          </a:ln>
        </p:spPr>
      </p:pic>
      <p:sp>
        <p:nvSpPr>
          <p:cNvPr id="608" name="CustomShape 2"/>
          <p:cNvSpPr/>
          <p:nvPr/>
        </p:nvSpPr>
        <p:spPr>
          <a:xfrm>
            <a:off x="3009558" y="1062267"/>
            <a:ext cx="6172220" cy="858266"/>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b="1" spc="-1" dirty="0">
                <a:solidFill>
                  <a:srgbClr val="000000"/>
                </a:solidFill>
                <a:uFill>
                  <a:solidFill>
                    <a:srgbClr val="FFFFFF"/>
                  </a:solidFill>
                </a:uFill>
              </a:rPr>
              <a:t>Sabal Trail unregistered pipe yard in wetlands n. of Lake City, FL?</a:t>
            </a:r>
            <a:endParaRPr lang="en-US" sz="1225" b="1" spc="-1" dirty="0">
              <a:solidFill>
                <a:srgbClr val="000000"/>
              </a:solidFill>
              <a:uFill>
                <a:solidFill>
                  <a:srgbClr val="FFFFFF"/>
                </a:solidFill>
              </a:uFill>
            </a:endParaRPr>
          </a:p>
        </p:txBody>
      </p:sp>
      <p:sp>
        <p:nvSpPr>
          <p:cNvPr id="609" name="CustomShape 3"/>
          <p:cNvSpPr/>
          <p:nvPr/>
        </p:nvSpPr>
        <p:spPr>
          <a:xfrm>
            <a:off x="2626284" y="6012370"/>
            <a:ext cx="6172220" cy="310828"/>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293926" indent="-220199">
              <a:buClr>
                <a:srgbClr val="000000"/>
              </a:buClr>
              <a:buSzPct val="45000"/>
              <a:buFont typeface="Wingdings" charset="2"/>
              <a:buChar char=""/>
            </a:pPr>
            <a:r>
              <a:rPr lang="en-US" sz="1905" spc="-1">
                <a:solidFill>
                  <a:srgbClr val="000000"/>
                </a:solidFill>
                <a:uFill>
                  <a:solidFill>
                    <a:srgbClr val="FFFFFF"/>
                  </a:solidFill>
                </a:uFill>
              </a:rPr>
              <a:t>Thanks to Southwings for flying WWALS 2016-06-21</a:t>
            </a:r>
            <a:endParaRPr lang="en-US" sz="1225" spc="-1">
              <a:solidFill>
                <a:srgbClr val="000000"/>
              </a:solidFill>
              <a:uFill>
                <a:solidFill>
                  <a:srgbClr val="FFFFFF"/>
                </a:solidFill>
              </a:uFill>
            </a:endParaRPr>
          </a:p>
        </p:txBody>
      </p:sp>
    </p:spTree>
    <p:extLst>
      <p:ext uri="{BB962C8B-B14F-4D97-AF65-F5344CB8AC3E}">
        <p14:creationId xmlns:p14="http://schemas.microsoft.com/office/powerpoint/2010/main" val="424102178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 name="CustomShape 1"/>
          <p:cNvSpPr/>
          <p:nvPr/>
        </p:nvSpPr>
        <p:spPr>
          <a:xfrm>
            <a:off x="3103517" y="395522"/>
            <a:ext cx="6171241" cy="857287"/>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b="1" spc="-1" dirty="0">
                <a:solidFill>
                  <a:srgbClr val="000000"/>
                </a:solidFill>
                <a:uFill>
                  <a:solidFill>
                    <a:srgbClr val="FFFFFF"/>
                  </a:solidFill>
                </a:uFill>
              </a:rPr>
              <a:t>More Silver Buckshot</a:t>
            </a:r>
            <a:endParaRPr lang="en-US" sz="1225" b="1" spc="-1" dirty="0">
              <a:solidFill>
                <a:srgbClr val="000000"/>
              </a:solidFill>
              <a:uFill>
                <a:solidFill>
                  <a:srgbClr val="FFFFFF"/>
                </a:solidFill>
              </a:uFill>
            </a:endParaRPr>
          </a:p>
        </p:txBody>
      </p:sp>
      <p:sp>
        <p:nvSpPr>
          <p:cNvPr id="611" name="CustomShape 2"/>
          <p:cNvSpPr/>
          <p:nvPr/>
        </p:nvSpPr>
        <p:spPr>
          <a:xfrm>
            <a:off x="3103516" y="2096858"/>
            <a:ext cx="6171241" cy="309995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400" spc="-1" dirty="0">
                <a:solidFill>
                  <a:srgbClr val="000000"/>
                </a:solidFill>
                <a:uFill>
                  <a:solidFill>
                    <a:srgbClr val="FFFFFF"/>
                  </a:solidFill>
                </a:uFill>
              </a:rPr>
              <a:t>At county commissions and city councils</a:t>
            </a:r>
          </a:p>
          <a:p>
            <a:pPr algn="ctr"/>
            <a:r>
              <a:rPr lang="en-US" sz="2400" spc="-1" dirty="0">
                <a:solidFill>
                  <a:srgbClr val="000000"/>
                </a:solidFill>
                <a:uFill>
                  <a:solidFill>
                    <a:srgbClr val="FFFFFF"/>
                  </a:solidFill>
                </a:uFill>
              </a:rPr>
              <a:t>At Water Management Districts</a:t>
            </a:r>
          </a:p>
          <a:p>
            <a:pPr algn="ctr"/>
            <a:r>
              <a:rPr lang="en-US" sz="2400" spc="-1" dirty="0">
                <a:solidFill>
                  <a:srgbClr val="000000"/>
                </a:solidFill>
                <a:uFill>
                  <a:solidFill>
                    <a:srgbClr val="FFFFFF"/>
                  </a:solidFill>
                </a:uFill>
              </a:rPr>
              <a:t>With state legislators</a:t>
            </a:r>
          </a:p>
          <a:p>
            <a:pPr algn="ctr"/>
            <a:r>
              <a:rPr lang="en-US" sz="2400" spc="-1" dirty="0">
                <a:solidFill>
                  <a:srgbClr val="009933"/>
                </a:solidFill>
                <a:uFill>
                  <a:solidFill>
                    <a:srgbClr val="FFFFFF"/>
                  </a:solidFill>
                </a:uFill>
              </a:rPr>
              <a:t>Jurisdictional wetlands violation to USACE</a:t>
            </a:r>
            <a:endParaRPr lang="en-US" sz="2400" spc="-1" dirty="0">
              <a:solidFill>
                <a:srgbClr val="000000"/>
              </a:solidFill>
              <a:uFill>
                <a:solidFill>
                  <a:srgbClr val="FFFFFF"/>
                </a:solidFill>
              </a:uFill>
            </a:endParaRPr>
          </a:p>
          <a:p>
            <a:pPr algn="ctr"/>
            <a:r>
              <a:rPr lang="en-US" sz="2400" spc="-1" dirty="0">
                <a:solidFill>
                  <a:srgbClr val="000000"/>
                </a:solidFill>
                <a:uFill>
                  <a:solidFill>
                    <a:srgbClr val="FFFFFF"/>
                  </a:solidFill>
                </a:uFill>
              </a:rPr>
              <a:t>Lobbying USACE for SEIS</a:t>
            </a:r>
          </a:p>
          <a:p>
            <a:pPr algn="ctr"/>
            <a:r>
              <a:rPr lang="en-US" sz="2400" spc="-1" dirty="0">
                <a:solidFill>
                  <a:srgbClr val="000000"/>
                </a:solidFill>
                <a:uFill>
                  <a:solidFill>
                    <a:srgbClr val="FFFFFF"/>
                  </a:solidFill>
                </a:uFill>
              </a:rPr>
              <a:t>With members of Congress</a:t>
            </a:r>
          </a:p>
          <a:p>
            <a:pPr algn="ctr"/>
            <a:r>
              <a:rPr lang="en-US" sz="2400" b="1" spc="-1" dirty="0">
                <a:solidFill>
                  <a:srgbClr val="000000"/>
                </a:solidFill>
                <a:uFill>
                  <a:solidFill>
                    <a:srgbClr val="FFFFFF"/>
                  </a:solidFill>
                </a:uFill>
              </a:rPr>
              <a:t>Supporting Delaware Riverkeeper's call for GAO audit of FERC</a:t>
            </a:r>
            <a:endParaRPr lang="en-US" sz="2400" spc="-1" dirty="0">
              <a:solidFill>
                <a:srgbClr val="000000"/>
              </a:solidFill>
              <a:uFill>
                <a:solidFill>
                  <a:srgbClr val="FFFFFF"/>
                </a:solidFill>
              </a:uFill>
            </a:endParaRPr>
          </a:p>
          <a:p>
            <a:pPr algn="ctr"/>
            <a:r>
              <a:rPr lang="en-US" sz="2400" spc="-1" dirty="0">
                <a:solidFill>
                  <a:srgbClr val="000000"/>
                </a:solidFill>
                <a:uFill>
                  <a:solidFill>
                    <a:srgbClr val="FFFFFF"/>
                  </a:solidFill>
                </a:uFill>
              </a:rPr>
              <a:t>Lobbying for </a:t>
            </a:r>
            <a:r>
              <a:rPr lang="en-US" sz="2400" b="1" i="1" spc="-1" dirty="0">
                <a:solidFill>
                  <a:srgbClr val="FF6666"/>
                </a:solidFill>
                <a:uFill>
                  <a:solidFill>
                    <a:srgbClr val="FFFFFF"/>
                  </a:solidFill>
                </a:uFill>
              </a:rPr>
              <a:t>solar power in the Sunshine State</a:t>
            </a:r>
            <a:endParaRPr lang="en-US" sz="2400" spc="-1" dirty="0">
              <a:solidFill>
                <a:srgbClr val="000000"/>
              </a:solidFill>
              <a:uFill>
                <a:solidFill>
                  <a:srgbClr val="FFFFFF"/>
                </a:solidFill>
              </a:uFill>
            </a:endParaRPr>
          </a:p>
          <a:p>
            <a:pPr algn="ctr"/>
            <a:r>
              <a:rPr lang="en-US" sz="2400" spc="-1" dirty="0">
                <a:solidFill>
                  <a:srgbClr val="000000"/>
                </a:solidFill>
                <a:uFill>
                  <a:solidFill>
                    <a:srgbClr val="FFFFFF"/>
                  </a:solidFill>
                </a:uFill>
              </a:rPr>
              <a:t>And more; stay tuned</a:t>
            </a:r>
          </a:p>
        </p:txBody>
      </p:sp>
    </p:spTree>
    <p:extLst>
      <p:ext uri="{BB962C8B-B14F-4D97-AF65-F5344CB8AC3E}">
        <p14:creationId xmlns:p14="http://schemas.microsoft.com/office/powerpoint/2010/main" val="71025114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 name="CustomShape 1"/>
          <p:cNvSpPr/>
          <p:nvPr/>
        </p:nvSpPr>
        <p:spPr>
          <a:xfrm>
            <a:off x="3022661" y="265092"/>
            <a:ext cx="6171976" cy="727959"/>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b="1" spc="-1" dirty="0">
                <a:solidFill>
                  <a:srgbClr val="000000"/>
                </a:solidFill>
                <a:uFill>
                  <a:solidFill>
                    <a:srgbClr val="FFFFFF"/>
                  </a:solidFill>
                </a:uFill>
              </a:rPr>
              <a:t>Solar has already won</a:t>
            </a:r>
            <a:endParaRPr lang="en-US" sz="1225" b="1" spc="-1" dirty="0">
              <a:solidFill>
                <a:srgbClr val="000000"/>
              </a:solidFill>
              <a:uFill>
                <a:solidFill>
                  <a:srgbClr val="FFFFFF"/>
                </a:solidFill>
              </a:uFill>
            </a:endParaRPr>
          </a:p>
        </p:txBody>
      </p:sp>
      <p:sp>
        <p:nvSpPr>
          <p:cNvPr id="613" name="CustomShape 2"/>
          <p:cNvSpPr/>
          <p:nvPr/>
        </p:nvSpPr>
        <p:spPr>
          <a:xfrm>
            <a:off x="3022661" y="5400299"/>
            <a:ext cx="6171976" cy="1160276"/>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1497" spc="-1" dirty="0">
                <a:solidFill>
                  <a:srgbClr val="000000"/>
                </a:solidFill>
                <a:uFill>
                  <a:solidFill>
                    <a:srgbClr val="FFFFFF"/>
                  </a:solidFill>
                </a:uFill>
              </a:rPr>
              <a:t>“</a:t>
            </a:r>
            <a:r>
              <a:rPr lang="en-US" b="1" spc="-1" dirty="0">
                <a:solidFill>
                  <a:srgbClr val="000000"/>
                </a:solidFill>
                <a:uFill>
                  <a:solidFill>
                    <a:srgbClr val="FFFFFF"/>
                  </a:solidFill>
                </a:uFill>
              </a:rPr>
              <a:t>There Are Now More Solar Jobs In America Than Oil Extraction Jobs”, by Shane Ferro, Huffington Post, 14 January 2016, http://www.huffingtonpost.com/entry/solar-jobs-rising_us_569409e5e4b0cad15e65be87</a:t>
            </a:r>
          </a:p>
          <a:p>
            <a:pPr algn="ctr"/>
            <a:endParaRPr lang="en-US" sz="1225" spc="-1" dirty="0">
              <a:solidFill>
                <a:srgbClr val="000000"/>
              </a:solidFill>
              <a:uFill>
                <a:solidFill>
                  <a:srgbClr val="FFFFFF"/>
                </a:solidFill>
              </a:uFill>
            </a:endParaRPr>
          </a:p>
        </p:txBody>
      </p:sp>
      <p:pic>
        <p:nvPicPr>
          <p:cNvPr id="614" name="Picture 613"/>
          <p:cNvPicPr/>
          <p:nvPr/>
        </p:nvPicPr>
        <p:blipFill>
          <a:blip r:embed="rId2"/>
          <a:stretch/>
        </p:blipFill>
        <p:spPr>
          <a:xfrm>
            <a:off x="2362200" y="1162051"/>
            <a:ext cx="7315199" cy="4095750"/>
          </a:xfrm>
          <a:prstGeom prst="rect">
            <a:avLst/>
          </a:prstGeom>
          <a:ln>
            <a:noFill/>
          </a:ln>
        </p:spPr>
      </p:pic>
    </p:spTree>
    <p:extLst>
      <p:ext uri="{BB962C8B-B14F-4D97-AF65-F5344CB8AC3E}">
        <p14:creationId xmlns:p14="http://schemas.microsoft.com/office/powerpoint/2010/main" val="216979894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 name="Picture 614"/>
          <p:cNvPicPr/>
          <p:nvPr/>
        </p:nvPicPr>
        <p:blipFill>
          <a:blip r:embed="rId2"/>
          <a:stretch/>
        </p:blipFill>
        <p:spPr>
          <a:xfrm>
            <a:off x="2400300" y="1272877"/>
            <a:ext cx="7620000" cy="4480223"/>
          </a:xfrm>
          <a:prstGeom prst="rect">
            <a:avLst/>
          </a:prstGeom>
          <a:ln>
            <a:noFill/>
          </a:ln>
        </p:spPr>
      </p:pic>
      <p:sp>
        <p:nvSpPr>
          <p:cNvPr id="616" name="CustomShape 1"/>
          <p:cNvSpPr/>
          <p:nvPr/>
        </p:nvSpPr>
        <p:spPr>
          <a:xfrm>
            <a:off x="2810642" y="414855"/>
            <a:ext cx="6171976" cy="858022"/>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b="1" spc="-1" dirty="0">
                <a:solidFill>
                  <a:srgbClr val="000000"/>
                </a:solidFill>
                <a:uFill>
                  <a:solidFill>
                    <a:srgbClr val="FFFFFF"/>
                  </a:solidFill>
                </a:uFill>
              </a:rPr>
              <a:t>100% solar by 2050</a:t>
            </a:r>
            <a:endParaRPr lang="en-US" sz="1225" b="1" spc="-1" dirty="0">
              <a:solidFill>
                <a:srgbClr val="000000"/>
              </a:solidFill>
              <a:uFill>
                <a:solidFill>
                  <a:srgbClr val="FFFFFF"/>
                </a:solidFill>
              </a:uFill>
            </a:endParaRPr>
          </a:p>
        </p:txBody>
      </p:sp>
      <p:sp>
        <p:nvSpPr>
          <p:cNvPr id="617" name="CustomShape 2"/>
          <p:cNvSpPr/>
          <p:nvPr/>
        </p:nvSpPr>
        <p:spPr>
          <a:xfrm>
            <a:off x="3420435" y="6107625"/>
            <a:ext cx="5274029" cy="310583"/>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293926" indent="-219955">
              <a:buClr>
                <a:srgbClr val="000000"/>
              </a:buClr>
              <a:buSzPct val="45000"/>
              <a:buFont typeface="Wingdings" charset="2"/>
              <a:buChar char=""/>
            </a:pPr>
            <a:r>
              <a:rPr lang="en-US" sz="2177" spc="-1" dirty="0">
                <a:solidFill>
                  <a:srgbClr val="000000"/>
                </a:solidFill>
                <a:uFill>
                  <a:solidFill>
                    <a:srgbClr val="FFFFFF"/>
                  </a:solidFill>
                </a:uFill>
              </a:rPr>
              <a:t>Mark Z. Jacobson, solutionsproject.org</a:t>
            </a:r>
            <a:endParaRPr lang="en-US" sz="1225" spc="-1" dirty="0">
              <a:solidFill>
                <a:srgbClr val="000000"/>
              </a:solidFill>
              <a:uFill>
                <a:solidFill>
                  <a:srgbClr val="FFFFFF"/>
                </a:solidFill>
              </a:uFill>
            </a:endParaRPr>
          </a:p>
        </p:txBody>
      </p:sp>
    </p:spTree>
    <p:extLst>
      <p:ext uri="{BB962C8B-B14F-4D97-AF65-F5344CB8AC3E}">
        <p14:creationId xmlns:p14="http://schemas.microsoft.com/office/powerpoint/2010/main" val="24104329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 name="CustomShape 1"/>
          <p:cNvSpPr/>
          <p:nvPr/>
        </p:nvSpPr>
        <p:spPr>
          <a:xfrm>
            <a:off x="2305050" y="833666"/>
            <a:ext cx="9029699" cy="858022"/>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3600" b="1" spc="-1" dirty="0">
                <a:solidFill>
                  <a:srgbClr val="000000"/>
                </a:solidFill>
                <a:uFill>
                  <a:solidFill>
                    <a:srgbClr val="FFFFFF"/>
                  </a:solidFill>
                </a:uFill>
              </a:rPr>
              <a:t>Sun, wind, water mix for each state</a:t>
            </a:r>
          </a:p>
        </p:txBody>
      </p:sp>
      <p:pic>
        <p:nvPicPr>
          <p:cNvPr id="619" name="Picture 618"/>
          <p:cNvPicPr/>
          <p:nvPr/>
        </p:nvPicPr>
        <p:blipFill>
          <a:blip r:embed="rId2"/>
          <a:stretch/>
        </p:blipFill>
        <p:spPr>
          <a:xfrm>
            <a:off x="1885950" y="2060645"/>
            <a:ext cx="3781932" cy="3654355"/>
          </a:xfrm>
          <a:prstGeom prst="rect">
            <a:avLst/>
          </a:prstGeom>
          <a:ln>
            <a:noFill/>
          </a:ln>
        </p:spPr>
      </p:pic>
      <p:pic>
        <p:nvPicPr>
          <p:cNvPr id="620" name="Picture 619"/>
          <p:cNvPicPr/>
          <p:nvPr/>
        </p:nvPicPr>
        <p:blipFill>
          <a:blip r:embed="rId3"/>
          <a:stretch/>
        </p:blipFill>
        <p:spPr>
          <a:xfrm>
            <a:off x="6525168" y="2060645"/>
            <a:ext cx="4199982" cy="3654355"/>
          </a:xfrm>
          <a:prstGeom prst="rect">
            <a:avLst/>
          </a:prstGeom>
          <a:ln>
            <a:noFill/>
          </a:ln>
        </p:spPr>
      </p:pic>
    </p:spTree>
    <p:extLst>
      <p:ext uri="{BB962C8B-B14F-4D97-AF65-F5344CB8AC3E}">
        <p14:creationId xmlns:p14="http://schemas.microsoft.com/office/powerpoint/2010/main" val="154359069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 name="CustomShape 1"/>
          <p:cNvSpPr/>
          <p:nvPr/>
        </p:nvSpPr>
        <p:spPr>
          <a:xfrm>
            <a:off x="3009557" y="1062266"/>
            <a:ext cx="6171976" cy="858022"/>
          </a:xfrm>
          <a:prstGeom prst="rect">
            <a:avLst/>
          </a:prstGeom>
          <a:noFill/>
          <a:ln>
            <a:noFill/>
          </a:ln>
        </p:spPr>
        <p:style>
          <a:lnRef idx="0">
            <a:scrgbClr r="0" g="0" b="0"/>
          </a:lnRef>
          <a:fillRef idx="0">
            <a:scrgbClr r="0" g="0" b="0"/>
          </a:fillRef>
          <a:effectRef idx="0">
            <a:scrgbClr r="0" g="0" b="0"/>
          </a:effectRef>
          <a:fontRef idx="minor"/>
        </p:style>
      </p:sp>
      <p:pic>
        <p:nvPicPr>
          <p:cNvPr id="622" name="Picture 621"/>
          <p:cNvPicPr/>
          <p:nvPr/>
        </p:nvPicPr>
        <p:blipFill>
          <a:blip r:embed="rId2"/>
          <a:stretch/>
        </p:blipFill>
        <p:spPr>
          <a:xfrm>
            <a:off x="3540343" y="284344"/>
            <a:ext cx="5142741" cy="5142741"/>
          </a:xfrm>
          <a:prstGeom prst="rect">
            <a:avLst/>
          </a:prstGeom>
          <a:ln>
            <a:noFill/>
          </a:ln>
        </p:spPr>
      </p:pic>
      <p:sp>
        <p:nvSpPr>
          <p:cNvPr id="623" name="CustomShape 2"/>
          <p:cNvSpPr/>
          <p:nvPr/>
        </p:nvSpPr>
        <p:spPr>
          <a:xfrm>
            <a:off x="3009557" y="4652337"/>
            <a:ext cx="6171976" cy="390678"/>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177" spc="-1">
                <a:solidFill>
                  <a:srgbClr val="000000"/>
                </a:solidFill>
                <a:uFill>
                  <a:solidFill>
                    <a:srgbClr val="FFFFFF"/>
                  </a:solidFill>
                </a:uFill>
              </a:rPr>
              <a:t>Floridians for Solar Choice flsolarchoice.org</a:t>
            </a:r>
            <a:endParaRPr lang="en-US" sz="1225" spc="-1">
              <a:solidFill>
                <a:srgbClr val="000000"/>
              </a:solidFill>
              <a:uFill>
                <a:solidFill>
                  <a:srgbClr val="FFFFFF"/>
                </a:solidFill>
              </a:uFill>
            </a:endParaRPr>
          </a:p>
        </p:txBody>
      </p:sp>
    </p:spTree>
    <p:extLst>
      <p:ext uri="{BB962C8B-B14F-4D97-AF65-F5344CB8AC3E}">
        <p14:creationId xmlns:p14="http://schemas.microsoft.com/office/powerpoint/2010/main" val="198689812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 name="CustomShape 1"/>
          <p:cNvSpPr/>
          <p:nvPr/>
        </p:nvSpPr>
        <p:spPr>
          <a:xfrm>
            <a:off x="3009557" y="1062266"/>
            <a:ext cx="6171976" cy="858022"/>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b="1" spc="-1" dirty="0">
                <a:solidFill>
                  <a:srgbClr val="000000"/>
                </a:solidFill>
                <a:uFill>
                  <a:solidFill>
                    <a:srgbClr val="FFFFFF"/>
                  </a:solidFill>
                </a:uFill>
              </a:rPr>
              <a:t>No more fossil fuel projects</a:t>
            </a:r>
            <a:endParaRPr lang="en-US" sz="1225" b="1" spc="-1" dirty="0">
              <a:solidFill>
                <a:srgbClr val="000000"/>
              </a:solidFill>
              <a:uFill>
                <a:solidFill>
                  <a:srgbClr val="FFFFFF"/>
                </a:solidFill>
              </a:uFill>
            </a:endParaRPr>
          </a:p>
        </p:txBody>
      </p:sp>
      <p:sp>
        <p:nvSpPr>
          <p:cNvPr id="625" name="CustomShape 2"/>
          <p:cNvSpPr/>
          <p:nvPr/>
        </p:nvSpPr>
        <p:spPr>
          <a:xfrm>
            <a:off x="3009803" y="2060645"/>
            <a:ext cx="6172220" cy="2982623"/>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293926" indent="-220199">
              <a:buClr>
                <a:srgbClr val="000000"/>
              </a:buClr>
              <a:buSzPct val="45000"/>
              <a:buFont typeface="Wingdings" charset="2"/>
              <a:buChar char=""/>
            </a:pPr>
            <a:r>
              <a:rPr lang="en-US" sz="2400" spc="-1" dirty="0">
                <a:solidFill>
                  <a:srgbClr val="000000"/>
                </a:solidFill>
                <a:uFill>
                  <a:solidFill>
                    <a:srgbClr val="FFFFFF"/>
                  </a:solidFill>
                </a:uFill>
              </a:rPr>
              <a:t>How many pipelines do we want?</a:t>
            </a:r>
          </a:p>
          <a:p>
            <a:pPr marL="293926" indent="-220199">
              <a:buClr>
                <a:srgbClr val="000000"/>
              </a:buClr>
              <a:buSzPct val="45000"/>
              <a:buFont typeface="Wingdings" charset="2"/>
              <a:buChar char=""/>
            </a:pPr>
            <a:r>
              <a:rPr lang="en-US" sz="2400" spc="-1" dirty="0">
                <a:solidFill>
                  <a:srgbClr val="006600"/>
                </a:solidFill>
                <a:uFill>
                  <a:solidFill>
                    <a:srgbClr val="FFFFFF"/>
                  </a:solidFill>
                </a:uFill>
              </a:rPr>
              <a:t>None!</a:t>
            </a:r>
            <a:endParaRPr lang="en-US" sz="2400" spc="-1" dirty="0">
              <a:solidFill>
                <a:srgbClr val="000000"/>
              </a:solidFill>
              <a:uFill>
                <a:solidFill>
                  <a:srgbClr val="FFFFFF"/>
                </a:solidFill>
              </a:uFill>
            </a:endParaRPr>
          </a:p>
          <a:p>
            <a:pPr marL="293926" indent="-220199">
              <a:buClr>
                <a:srgbClr val="000000"/>
              </a:buClr>
              <a:buSzPct val="45000"/>
              <a:buFont typeface="Wingdings" charset="2"/>
              <a:buChar char=""/>
            </a:pPr>
            <a:r>
              <a:rPr lang="en-US" sz="2400" spc="-1" dirty="0">
                <a:solidFill>
                  <a:srgbClr val="000000"/>
                </a:solidFill>
                <a:uFill>
                  <a:solidFill>
                    <a:srgbClr val="FFFFFF"/>
                  </a:solidFill>
                </a:uFill>
              </a:rPr>
              <a:t>When do we want them?</a:t>
            </a:r>
          </a:p>
          <a:p>
            <a:pPr marL="293926" indent="-220199">
              <a:buClr>
                <a:srgbClr val="000000"/>
              </a:buClr>
              <a:buSzPct val="45000"/>
              <a:buFont typeface="Wingdings" charset="2"/>
              <a:buChar char=""/>
            </a:pPr>
            <a:r>
              <a:rPr lang="en-US" sz="2400" spc="-1" dirty="0">
                <a:solidFill>
                  <a:srgbClr val="006600"/>
                </a:solidFill>
                <a:uFill>
                  <a:solidFill>
                    <a:srgbClr val="FFFFFF"/>
                  </a:solidFill>
                </a:uFill>
              </a:rPr>
              <a:t>Never!</a:t>
            </a:r>
            <a:endParaRPr lang="en-US" sz="2400" spc="-1" dirty="0">
              <a:solidFill>
                <a:srgbClr val="000000"/>
              </a:solidFill>
              <a:uFill>
                <a:solidFill>
                  <a:srgbClr val="FFFFFF"/>
                </a:solidFill>
              </a:uFill>
            </a:endParaRPr>
          </a:p>
          <a:p>
            <a:pPr marL="293926" indent="-220199" algn="ctr">
              <a:buClr>
                <a:srgbClr val="000000"/>
              </a:buClr>
              <a:buSzPct val="45000"/>
              <a:buFont typeface="Wingdings" charset="2"/>
              <a:buChar char=""/>
            </a:pPr>
            <a:endParaRPr lang="en-US" sz="2400" spc="-1" dirty="0">
              <a:solidFill>
                <a:srgbClr val="FF0066"/>
              </a:solidFill>
              <a:uFill>
                <a:solidFill>
                  <a:srgbClr val="FFFFFF"/>
                </a:solidFill>
              </a:uFill>
            </a:endParaRPr>
          </a:p>
          <a:p>
            <a:pPr marL="293926" indent="-220199" algn="ctr">
              <a:buClr>
                <a:srgbClr val="000000"/>
              </a:buClr>
              <a:buSzPct val="45000"/>
              <a:buFont typeface="Wingdings" charset="2"/>
              <a:buChar char=""/>
            </a:pPr>
            <a:r>
              <a:rPr lang="en-US" sz="2400" spc="-1" dirty="0">
                <a:solidFill>
                  <a:srgbClr val="FF0066"/>
                </a:solidFill>
                <a:uFill>
                  <a:solidFill>
                    <a:srgbClr val="FFFFFF"/>
                  </a:solidFill>
                </a:uFill>
              </a:rPr>
              <a:t>Let the sun rise.</a:t>
            </a:r>
            <a:endParaRPr lang="en-US" sz="2400" spc="-1" dirty="0">
              <a:solidFill>
                <a:srgbClr val="000000"/>
              </a:solidFill>
              <a:uFill>
                <a:solidFill>
                  <a:srgbClr val="FFFFFF"/>
                </a:solidFill>
              </a:uFill>
            </a:endParaRPr>
          </a:p>
        </p:txBody>
      </p:sp>
    </p:spTree>
    <p:extLst>
      <p:ext uri="{BB962C8B-B14F-4D97-AF65-F5344CB8AC3E}">
        <p14:creationId xmlns:p14="http://schemas.microsoft.com/office/powerpoint/2010/main" val="233866450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 name="CustomShape 1"/>
          <p:cNvSpPr/>
          <p:nvPr/>
        </p:nvSpPr>
        <p:spPr>
          <a:xfrm>
            <a:off x="3009561" y="1062266"/>
            <a:ext cx="6169281" cy="855818"/>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r>
              <a:rPr lang="en-US" sz="2994" spc="-1">
                <a:solidFill>
                  <a:srgbClr val="000000"/>
                </a:solidFill>
                <a:uFill>
                  <a:solidFill>
                    <a:srgbClr val="FFFFFF"/>
                  </a:solidFill>
                </a:uFill>
              </a:rPr>
              <a:t>Contact</a:t>
            </a:r>
            <a:endParaRPr lang="en-US" sz="1225" spc="-1">
              <a:solidFill>
                <a:srgbClr val="000000"/>
              </a:solidFill>
              <a:uFill>
                <a:solidFill>
                  <a:srgbClr val="FFFFFF"/>
                </a:solidFill>
              </a:uFill>
            </a:endParaRPr>
          </a:p>
        </p:txBody>
      </p:sp>
      <p:pic>
        <p:nvPicPr>
          <p:cNvPr id="627" name="Picture 626"/>
          <p:cNvPicPr/>
          <p:nvPr/>
        </p:nvPicPr>
        <p:blipFill>
          <a:blip r:embed="rId2"/>
          <a:stretch/>
        </p:blipFill>
        <p:spPr>
          <a:xfrm>
            <a:off x="5785941" y="2157387"/>
            <a:ext cx="3497486" cy="2618154"/>
          </a:xfrm>
          <a:prstGeom prst="rect">
            <a:avLst/>
          </a:prstGeom>
          <a:ln>
            <a:noFill/>
          </a:ln>
        </p:spPr>
      </p:pic>
      <p:sp>
        <p:nvSpPr>
          <p:cNvPr id="628" name="CustomShape 2"/>
          <p:cNvSpPr/>
          <p:nvPr/>
        </p:nvSpPr>
        <p:spPr>
          <a:xfrm>
            <a:off x="3009561" y="1921029"/>
            <a:ext cx="6169281" cy="3661595"/>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r>
              <a:rPr lang="en-US" sz="1361" spc="-1">
                <a:solidFill>
                  <a:srgbClr val="000000"/>
                </a:solidFill>
                <a:uFill>
                  <a:solidFill>
                    <a:srgbClr val="FFFFFF"/>
                  </a:solidFill>
                </a:uFill>
              </a:rPr>
              <a:t>-jsq </a:t>
            </a:r>
            <a:endParaRPr lang="en-US" sz="1225" spc="-1">
              <a:solidFill>
                <a:srgbClr val="000000"/>
              </a:solidFill>
              <a:uFill>
                <a:solidFill>
                  <a:srgbClr val="FFFFFF"/>
                </a:solidFill>
              </a:uFill>
            </a:endParaRPr>
          </a:p>
          <a:p>
            <a:r>
              <a:rPr lang="en-US" sz="1361" spc="-1">
                <a:solidFill>
                  <a:srgbClr val="000000"/>
                </a:solidFill>
                <a:uFill>
                  <a:solidFill>
                    <a:srgbClr val="FFFFFF"/>
                  </a:solidFill>
                </a:uFill>
              </a:rPr>
              <a:t>John S. Quarterman, President </a:t>
            </a:r>
            <a:endParaRPr lang="en-US" sz="1225" spc="-1">
              <a:solidFill>
                <a:srgbClr val="000000"/>
              </a:solidFill>
              <a:uFill>
                <a:solidFill>
                  <a:srgbClr val="FFFFFF"/>
                </a:solidFill>
              </a:uFill>
            </a:endParaRPr>
          </a:p>
          <a:p>
            <a:r>
              <a:rPr lang="en-US" sz="1361" spc="-1">
                <a:solidFill>
                  <a:srgbClr val="000000"/>
                </a:solidFill>
                <a:uFill>
                  <a:solidFill>
                    <a:srgbClr val="FFFFFF"/>
                  </a:solidFill>
                </a:uFill>
              </a:rPr>
              <a:t>WWALS Watershed Coalition, Inc. </a:t>
            </a:r>
            <a:endParaRPr lang="en-US" sz="1225" spc="-1">
              <a:solidFill>
                <a:srgbClr val="000000"/>
              </a:solidFill>
              <a:uFill>
                <a:solidFill>
                  <a:srgbClr val="FFFFFF"/>
                </a:solidFill>
              </a:uFill>
            </a:endParaRPr>
          </a:p>
          <a:p>
            <a:r>
              <a:rPr lang="en-US" sz="1361" spc="-1">
                <a:solidFill>
                  <a:srgbClr val="000000"/>
                </a:solidFill>
                <a:uFill>
                  <a:solidFill>
                    <a:srgbClr val="FFFFFF"/>
                  </a:solidFill>
                </a:uFill>
              </a:rPr>
              <a:t>the WATERKEEPER® Affiliate</a:t>
            </a:r>
            <a:endParaRPr lang="en-US" sz="1225" spc="-1">
              <a:solidFill>
                <a:srgbClr val="000000"/>
              </a:solidFill>
              <a:uFill>
                <a:solidFill>
                  <a:srgbClr val="FFFFFF"/>
                </a:solidFill>
              </a:uFill>
            </a:endParaRPr>
          </a:p>
          <a:p>
            <a:r>
              <a:rPr lang="en-US" sz="1361" spc="-1">
                <a:solidFill>
                  <a:srgbClr val="000000"/>
                </a:solidFill>
                <a:uFill>
                  <a:solidFill>
                    <a:srgbClr val="FFFFFF"/>
                  </a:solidFill>
                </a:uFill>
              </a:rPr>
              <a:t>for the upper Suwannee River </a:t>
            </a:r>
            <a:endParaRPr lang="en-US" sz="1225" spc="-1">
              <a:solidFill>
                <a:srgbClr val="000000"/>
              </a:solidFill>
              <a:uFill>
                <a:solidFill>
                  <a:srgbClr val="FFFFFF"/>
                </a:solidFill>
              </a:uFill>
            </a:endParaRPr>
          </a:p>
          <a:p>
            <a:r>
              <a:rPr lang="en-US" sz="1361" spc="-1">
                <a:solidFill>
                  <a:srgbClr val="000000"/>
                </a:solidFill>
                <a:uFill>
                  <a:solidFill>
                    <a:srgbClr val="FFFFFF"/>
                  </a:solidFill>
                </a:uFill>
              </a:rPr>
              <a:t>Member:</a:t>
            </a:r>
            <a:endParaRPr lang="en-US" sz="1225" spc="-1">
              <a:solidFill>
                <a:srgbClr val="000000"/>
              </a:solidFill>
              <a:uFill>
                <a:solidFill>
                  <a:srgbClr val="FFFFFF"/>
                </a:solidFill>
              </a:uFill>
            </a:endParaRPr>
          </a:p>
          <a:p>
            <a:r>
              <a:rPr lang="en-US" sz="1361" spc="-1">
                <a:solidFill>
                  <a:srgbClr val="000000"/>
                </a:solidFill>
                <a:uFill>
                  <a:solidFill>
                    <a:srgbClr val="FFFFFF"/>
                  </a:solidFill>
                </a:uFill>
              </a:rPr>
              <a:t>  National River Network</a:t>
            </a:r>
            <a:endParaRPr lang="en-US" sz="1225" spc="-1">
              <a:solidFill>
                <a:srgbClr val="000000"/>
              </a:solidFill>
              <a:uFill>
                <a:solidFill>
                  <a:srgbClr val="FFFFFF"/>
                </a:solidFill>
              </a:uFill>
            </a:endParaRPr>
          </a:p>
          <a:p>
            <a:r>
              <a:rPr lang="en-US" sz="1361" spc="-1">
                <a:solidFill>
                  <a:srgbClr val="000000"/>
                </a:solidFill>
                <a:uFill>
                  <a:solidFill>
                    <a:srgbClr val="FFFFFF"/>
                  </a:solidFill>
                </a:uFill>
              </a:rPr>
              <a:t>  Georgia River Network</a:t>
            </a:r>
            <a:endParaRPr lang="en-US" sz="1225" spc="-1">
              <a:solidFill>
                <a:srgbClr val="000000"/>
              </a:solidFill>
              <a:uFill>
                <a:solidFill>
                  <a:srgbClr val="FFFFFF"/>
                </a:solidFill>
              </a:uFill>
            </a:endParaRPr>
          </a:p>
          <a:p>
            <a:r>
              <a:rPr lang="en-US" sz="1361" spc="-1">
                <a:solidFill>
                  <a:srgbClr val="000000"/>
                </a:solidFill>
                <a:uFill>
                  <a:solidFill>
                    <a:srgbClr val="FFFFFF"/>
                  </a:solidFill>
                </a:uFill>
              </a:rPr>
              <a:t>  Georgia Water Coalition</a:t>
            </a:r>
            <a:endParaRPr lang="en-US" sz="1225" spc="-1">
              <a:solidFill>
                <a:srgbClr val="000000"/>
              </a:solidFill>
              <a:uFill>
                <a:solidFill>
                  <a:srgbClr val="FFFFFF"/>
                </a:solidFill>
              </a:uFill>
            </a:endParaRPr>
          </a:p>
          <a:p>
            <a:r>
              <a:rPr lang="en-US" sz="1361" spc="-1">
                <a:solidFill>
                  <a:srgbClr val="000000"/>
                </a:solidFill>
                <a:uFill>
                  <a:solidFill>
                    <a:srgbClr val="FFFFFF"/>
                  </a:solidFill>
                </a:uFill>
              </a:rPr>
              <a:t>  Florida Springs Council</a:t>
            </a:r>
            <a:endParaRPr lang="en-US" sz="1225" spc="-1">
              <a:solidFill>
                <a:srgbClr val="000000"/>
              </a:solidFill>
              <a:uFill>
                <a:solidFill>
                  <a:srgbClr val="FFFFFF"/>
                </a:solidFill>
              </a:uFill>
            </a:endParaRPr>
          </a:p>
          <a:p>
            <a:r>
              <a:rPr lang="en-US" sz="1361" spc="-1">
                <a:solidFill>
                  <a:srgbClr val="000000"/>
                </a:solidFill>
                <a:uFill>
                  <a:solidFill>
                    <a:srgbClr val="FFFFFF"/>
                  </a:solidFill>
                </a:uFill>
              </a:rPr>
              <a:t>229-242-0102 </a:t>
            </a:r>
            <a:endParaRPr lang="en-US" sz="1225" spc="-1">
              <a:solidFill>
                <a:srgbClr val="000000"/>
              </a:solidFill>
              <a:uFill>
                <a:solidFill>
                  <a:srgbClr val="FFFFFF"/>
                </a:solidFill>
              </a:uFill>
            </a:endParaRPr>
          </a:p>
          <a:p>
            <a:r>
              <a:rPr lang="en-US" sz="1361" spc="-1">
                <a:solidFill>
                  <a:srgbClr val="000000"/>
                </a:solidFill>
                <a:uFill>
                  <a:solidFill>
                    <a:srgbClr val="FFFFFF"/>
                  </a:solidFill>
                </a:uFill>
              </a:rPr>
              <a:t>wwalswatershed@gmail.com </a:t>
            </a:r>
            <a:endParaRPr lang="en-US" sz="1225" spc="-1">
              <a:solidFill>
                <a:srgbClr val="000000"/>
              </a:solidFill>
              <a:uFill>
                <a:solidFill>
                  <a:srgbClr val="FFFFFF"/>
                </a:solidFill>
              </a:uFill>
            </a:endParaRPr>
          </a:p>
          <a:p>
            <a:r>
              <a:rPr lang="en-US" sz="1361" spc="-1">
                <a:solidFill>
                  <a:srgbClr val="000000"/>
                </a:solidFill>
                <a:uFill>
                  <a:solidFill>
                    <a:srgbClr val="FFFFFF"/>
                  </a:solidFill>
                </a:uFill>
              </a:rPr>
              <a:t>www.wwals.net </a:t>
            </a:r>
            <a:endParaRPr lang="en-US" sz="1225" spc="-1">
              <a:solidFill>
                <a:srgbClr val="000000"/>
              </a:solidFill>
              <a:uFill>
                <a:solidFill>
                  <a:srgbClr val="FFFFFF"/>
                </a:solidFill>
              </a:uFill>
            </a:endParaRPr>
          </a:p>
          <a:p>
            <a:r>
              <a:rPr lang="en-US" sz="1361" spc="-1">
                <a:solidFill>
                  <a:srgbClr val="000000"/>
                </a:solidFill>
                <a:uFill>
                  <a:solidFill>
                    <a:srgbClr val="FFFFFF"/>
                  </a:solidFill>
                </a:uFill>
              </a:rPr>
              <a:t>PO Box 88, Hahira, GA 31632</a:t>
            </a:r>
            <a:endParaRPr lang="en-US" sz="1225" spc="-1">
              <a:solidFill>
                <a:srgbClr val="000000"/>
              </a:solidFill>
              <a:uFill>
                <a:solidFill>
                  <a:srgbClr val="FFFFFF"/>
                </a:solidFill>
              </a:uFill>
            </a:endParaRPr>
          </a:p>
        </p:txBody>
      </p:sp>
    </p:spTree>
    <p:extLst>
      <p:ext uri="{BB962C8B-B14F-4D97-AF65-F5344CB8AC3E}">
        <p14:creationId xmlns:p14="http://schemas.microsoft.com/office/powerpoint/2010/main" val="155645076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0482" name="TextBox 1"/>
          <p:cNvSpPr txBox="1">
            <a:spLocks noChangeArrowheads="1"/>
          </p:cNvSpPr>
          <p:nvPr/>
        </p:nvSpPr>
        <p:spPr bwMode="auto">
          <a:xfrm>
            <a:off x="2733675" y="1085850"/>
            <a:ext cx="2487216"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fontAlgn="base">
              <a:spcBef>
                <a:spcPct val="0"/>
              </a:spcBef>
              <a:spcAft>
                <a:spcPct val="0"/>
              </a:spcAft>
              <a:buFontTx/>
              <a:buNone/>
            </a:pPr>
            <a:r>
              <a:rPr lang="en-US" altLang="en-US" sz="2800" dirty="0">
                <a:solidFill>
                  <a:srgbClr val="000000"/>
                </a:solidFill>
              </a:rPr>
              <a:t>Delaware River Watershed Fracking Moratorium – 2010</a:t>
            </a:r>
          </a:p>
          <a:p>
            <a:pPr fontAlgn="base">
              <a:spcBef>
                <a:spcPct val="0"/>
              </a:spcBef>
              <a:spcAft>
                <a:spcPct val="0"/>
              </a:spcAft>
              <a:buFontTx/>
              <a:buNone/>
            </a:pPr>
            <a:endParaRPr lang="en-US" altLang="en-US" sz="2800" b="1" dirty="0">
              <a:solidFill>
                <a:srgbClr val="000000"/>
              </a:solidFill>
            </a:endParaRPr>
          </a:p>
          <a:p>
            <a:pPr fontAlgn="base">
              <a:spcBef>
                <a:spcPct val="0"/>
              </a:spcBef>
              <a:spcAft>
                <a:spcPct val="0"/>
              </a:spcAft>
              <a:buFontTx/>
              <a:buNone/>
            </a:pPr>
            <a:r>
              <a:rPr lang="en-US" altLang="en-US" sz="2800" dirty="0">
                <a:solidFill>
                  <a:srgbClr val="000000"/>
                </a:solidFill>
              </a:rPr>
              <a:t>Fast Expanding Proliferation of Pipelines and Infrastructure</a:t>
            </a:r>
          </a:p>
          <a:p>
            <a:pPr fontAlgn="base">
              <a:spcBef>
                <a:spcPct val="0"/>
              </a:spcBef>
              <a:spcAft>
                <a:spcPct val="0"/>
              </a:spcAft>
              <a:buFontTx/>
              <a:buNone/>
            </a:pPr>
            <a:endParaRPr lang="en-US" altLang="en-US" sz="2800" b="1" dirty="0">
              <a:solidFill>
                <a:srgbClr val="000000"/>
              </a:solidFill>
            </a:endParaRPr>
          </a:p>
        </p:txBody>
      </p:sp>
      <p:pic>
        <p:nvPicPr>
          <p:cNvPr id="20483" name="Picture 1" descr="DRB-PIPELINES-MAY2015.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20892" y="819150"/>
            <a:ext cx="3974306"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068431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88205" y="4576032"/>
            <a:ext cx="8905740" cy="507831"/>
          </a:xfrm>
          <a:prstGeom prst="rect">
            <a:avLst/>
          </a:prstGeom>
          <a:noFill/>
        </p:spPr>
        <p:txBody>
          <a:bodyPr wrap="square" rtlCol="0">
            <a:spAutoFit/>
          </a:bodyPr>
          <a:lstStyle/>
          <a:p>
            <a:pPr algn="ctr"/>
            <a:r>
              <a:rPr lang="en-US" sz="2700" b="1" dirty="0"/>
              <a:t>Q &amp; A  With Maya van Rossum and John S Quarterman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3357" y="1861627"/>
            <a:ext cx="2799541" cy="243392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4703" y="1861632"/>
            <a:ext cx="3107760" cy="2395469"/>
          </a:xfrm>
          <a:prstGeom prst="rect">
            <a:avLst/>
          </a:prstGeom>
        </p:spPr>
      </p:pic>
    </p:spTree>
    <p:extLst>
      <p:ext uri="{BB962C8B-B14F-4D97-AF65-F5344CB8AC3E}">
        <p14:creationId xmlns:p14="http://schemas.microsoft.com/office/powerpoint/2010/main" val="25002161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04900" y="1787433"/>
            <a:ext cx="5734050" cy="3410614"/>
          </a:xfrm>
          <a:prstGeom prst="rect">
            <a:avLst/>
          </a:prstGeom>
          <a:noFill/>
        </p:spPr>
        <p:txBody>
          <a:bodyPr wrap="square" rtlCol="0">
            <a:spAutoFit/>
          </a:bodyPr>
          <a:lstStyle/>
          <a:p>
            <a:pPr algn="ctr"/>
            <a:endParaRPr lang="en-US" sz="1350" dirty="0">
              <a:solidFill>
                <a:prstClr val="black"/>
              </a:solidFill>
              <a:latin typeface="Times New Roman" panose="02020603050405020304" pitchFamily="18" charset="0"/>
              <a:cs typeface="Times New Roman" panose="02020603050405020304" pitchFamily="18" charset="0"/>
            </a:endParaRPr>
          </a:p>
          <a:p>
            <a:r>
              <a:rPr lang="en-US" sz="2400" b="1" dirty="0">
                <a:solidFill>
                  <a:srgbClr val="FF8021">
                    <a:lumMod val="75000"/>
                  </a:srgbClr>
                </a:solidFill>
                <a:latin typeface="Times New Roman" panose="02020603050405020304" pitchFamily="18" charset="0"/>
                <a:cs typeface="Times New Roman" panose="02020603050405020304" pitchFamily="18" charset="0"/>
              </a:rPr>
              <a:t>Dr. Margaret Flowers is Co-Director Popular Resistance and the Flush the TPP Campaign</a:t>
            </a:r>
          </a:p>
          <a:p>
            <a:endParaRPr lang="en-US" sz="2400" b="1" dirty="0">
              <a:solidFill>
                <a:prstClr val="black"/>
              </a:solidFill>
            </a:endParaRPr>
          </a:p>
          <a:p>
            <a:r>
              <a:rPr lang="en-US" sz="2400" b="1" dirty="0">
                <a:solidFill>
                  <a:prstClr val="black"/>
                </a:solidFill>
              </a:rPr>
              <a:t>Popular Resistance (</a:t>
            </a:r>
            <a:r>
              <a:rPr lang="en-US" sz="2400" b="1" dirty="0">
                <a:solidFill>
                  <a:schemeClr val="accent2"/>
                </a:solidFill>
                <a:hlinkClick r:id="rId2"/>
              </a:rPr>
              <a:t>www.popularresistance.org</a:t>
            </a:r>
            <a:r>
              <a:rPr lang="en-US" sz="2400" b="1" dirty="0">
                <a:solidFill>
                  <a:prstClr val="black"/>
                </a:solidFill>
              </a:rPr>
              <a:t>)</a:t>
            </a:r>
          </a:p>
          <a:p>
            <a:endParaRPr lang="en-US" sz="2400" b="1" dirty="0">
              <a:solidFill>
                <a:prstClr val="black"/>
              </a:solidFill>
            </a:endParaRPr>
          </a:p>
          <a:p>
            <a:r>
              <a:rPr lang="en-US" sz="2400" b="1" dirty="0">
                <a:solidFill>
                  <a:prstClr val="black"/>
                </a:solidFill>
              </a:rPr>
              <a:t>TPP Campaigns: </a:t>
            </a:r>
            <a:r>
              <a:rPr lang="en-US" sz="2400" b="1" dirty="0">
                <a:solidFill>
                  <a:prstClr val="black"/>
                </a:solidFill>
                <a:hlinkClick r:id="rId3"/>
              </a:rPr>
              <a:t>www.flushthetpp.org</a:t>
            </a:r>
            <a:endParaRPr lang="en-US" sz="2400" b="1" dirty="0">
              <a:solidFill>
                <a:prstClr val="black"/>
              </a:solidFill>
            </a:endParaRPr>
          </a:p>
          <a:p>
            <a:endParaRPr lang="en-US" sz="1013" b="1" dirty="0">
              <a:solidFill>
                <a:prstClr val="black"/>
              </a:solidFill>
            </a:endParaRPr>
          </a:p>
        </p:txBody>
      </p:sp>
      <p:sp>
        <p:nvSpPr>
          <p:cNvPr id="4" name="TextBox 3"/>
          <p:cNvSpPr txBox="1"/>
          <p:nvPr/>
        </p:nvSpPr>
        <p:spPr>
          <a:xfrm>
            <a:off x="1104900" y="886593"/>
            <a:ext cx="5072262" cy="584775"/>
          </a:xfrm>
          <a:prstGeom prst="rect">
            <a:avLst/>
          </a:prstGeom>
          <a:noFill/>
        </p:spPr>
        <p:txBody>
          <a:bodyPr wrap="square" rtlCol="0">
            <a:spAutoFit/>
          </a:bodyPr>
          <a:lstStyle/>
          <a:p>
            <a:r>
              <a:rPr lang="en-US" sz="3200" b="1" dirty="0">
                <a:solidFill>
                  <a:srgbClr val="FF8021">
                    <a:lumMod val="75000"/>
                  </a:srgbClr>
                </a:solidFill>
              </a:rPr>
              <a:t>DR. MARGARET FLOWERS</a:t>
            </a:r>
          </a:p>
        </p:txBody>
      </p:sp>
      <p:pic>
        <p:nvPicPr>
          <p:cNvPr id="1026" name="Picture 2" descr="https://i2.wp.com/www.greenpartywatch.org/wp-content/uploads/2016/05/1798863_10203334306584554_923955710_n-250x24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3350" y="1178979"/>
            <a:ext cx="3381264" cy="3246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743232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Dominion’s Project: Cove Point</a:t>
            </a:r>
          </a:p>
        </p:txBody>
      </p:sp>
      <p:pic>
        <p:nvPicPr>
          <p:cNvPr id="6" name="Content Placeholder 5"/>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975837" y="3849770"/>
            <a:ext cx="6172200" cy="1993414"/>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809" y="1200158"/>
            <a:ext cx="5418275" cy="2661047"/>
          </a:xfrm>
          <a:prstGeom prst="rect">
            <a:avLst/>
          </a:prstGeom>
        </p:spPr>
      </p:pic>
    </p:spTree>
    <p:extLst>
      <p:ext uri="{BB962C8B-B14F-4D97-AF65-F5344CB8AC3E}">
        <p14:creationId xmlns:p14="http://schemas.microsoft.com/office/powerpoint/2010/main" val="376727119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5801" y="5088876"/>
            <a:ext cx="5257800" cy="857250"/>
          </a:xfrm>
        </p:spPr>
        <p:txBody>
          <a:bodyPr/>
          <a:lstStyle/>
          <a:p>
            <a:r>
              <a:rPr lang="en-US" dirty="0"/>
              <a:t>Climate Treaty vs TPP</a:t>
            </a:r>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239554" y="800100"/>
            <a:ext cx="7277100" cy="4019550"/>
          </a:xfrm>
        </p:spPr>
      </p:pic>
    </p:spTree>
    <p:extLst>
      <p:ext uri="{BB962C8B-B14F-4D97-AF65-F5344CB8AC3E}">
        <p14:creationId xmlns:p14="http://schemas.microsoft.com/office/powerpoint/2010/main" val="162074888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0692" y="4485196"/>
            <a:ext cx="4884383" cy="857250"/>
          </a:xfrm>
        </p:spPr>
        <p:txBody>
          <a:bodyPr/>
          <a:lstStyle/>
          <a:p>
            <a:r>
              <a:rPr lang="en-US" dirty="0"/>
              <a:t>#StopTPP Now </a:t>
            </a:r>
          </a:p>
        </p:txBody>
      </p:sp>
      <p:sp>
        <p:nvSpPr>
          <p:cNvPr id="3" name="Content Placeholder 2"/>
          <p:cNvSpPr>
            <a:spLocks noGrp="1"/>
          </p:cNvSpPr>
          <p:nvPr>
            <p:ph sz="quarter" idx="13"/>
          </p:nvPr>
        </p:nvSpPr>
        <p:spPr>
          <a:xfrm>
            <a:off x="659167" y="962025"/>
            <a:ext cx="6191250" cy="3676650"/>
          </a:xfrm>
        </p:spPr>
        <p:txBody>
          <a:bodyPr>
            <a:noAutofit/>
          </a:bodyPr>
          <a:lstStyle/>
          <a:p>
            <a:r>
              <a:rPr lang="en-US" sz="2400" dirty="0"/>
              <a:t>March for a Clean Energy Revolution - CleanEnergyMarch.org</a:t>
            </a:r>
          </a:p>
          <a:p>
            <a:r>
              <a:rPr lang="en-US" sz="2400" dirty="0"/>
              <a:t>Sunday, July 24, noon, City Hall, Philadelphia</a:t>
            </a:r>
          </a:p>
          <a:p>
            <a:r>
              <a:rPr lang="en-US" sz="2400" dirty="0"/>
              <a:t>Stop the TPP Contingent</a:t>
            </a:r>
          </a:p>
          <a:p>
            <a:r>
              <a:rPr lang="en-US" sz="2400" dirty="0"/>
              <a:t>Other actions – Follow Flush the TPP on FB, twitter</a:t>
            </a:r>
          </a:p>
          <a:p>
            <a:r>
              <a:rPr lang="en-US" sz="2400" dirty="0"/>
              <a:t> T shirts and OccuCards</a:t>
            </a:r>
          </a:p>
          <a:p>
            <a:endParaRPr lang="en-US" sz="24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0417" y="2152650"/>
            <a:ext cx="2800350" cy="1999171"/>
          </a:xfrm>
          <a:prstGeom prst="rect">
            <a:avLst/>
          </a:prstGeom>
        </p:spPr>
      </p:pic>
    </p:spTree>
    <p:extLst>
      <p:ext uri="{BB962C8B-B14F-4D97-AF65-F5344CB8AC3E}">
        <p14:creationId xmlns:p14="http://schemas.microsoft.com/office/powerpoint/2010/main" val="188079174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0" y="5010150"/>
            <a:ext cx="5394960" cy="857250"/>
          </a:xfrm>
        </p:spPr>
        <p:txBody>
          <a:bodyPr/>
          <a:lstStyle/>
          <a:p>
            <a:r>
              <a:rPr lang="en-US" dirty="0"/>
              <a:t>#NoLameDuck Uprising</a:t>
            </a:r>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765476" y="816600"/>
            <a:ext cx="6534734" cy="4193550"/>
          </a:xfrm>
        </p:spPr>
      </p:pic>
    </p:spTree>
    <p:extLst>
      <p:ext uri="{BB962C8B-B14F-4D97-AF65-F5344CB8AC3E}">
        <p14:creationId xmlns:p14="http://schemas.microsoft.com/office/powerpoint/2010/main" val="55795678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foodandwaterwatch.org/sites/default/files/styles/well_image_column_medium/public/WEB_1508_BIO-570x416-WoodallPatrick.jpg?itok=AmimM8G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7250" y="500934"/>
            <a:ext cx="3266775" cy="32667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54173" y="1128215"/>
            <a:ext cx="7323027" cy="4524315"/>
          </a:xfrm>
          <a:prstGeom prst="rect">
            <a:avLst/>
          </a:prstGeom>
          <a:noFill/>
        </p:spPr>
        <p:txBody>
          <a:bodyPr wrap="square" rtlCol="0">
            <a:spAutoFit/>
          </a:bodyPr>
          <a:lstStyle/>
          <a:p>
            <a:r>
              <a:rPr lang="en-US" sz="2400" dirty="0"/>
              <a:t>Patrick Woodall is the Research Director and Senior Policy Advocate at the national advocacy organization, Food &amp; Water Watch.  </a:t>
            </a:r>
          </a:p>
          <a:p>
            <a:r>
              <a:rPr lang="en-US" sz="2400" dirty="0"/>
              <a:t>Mr. Woodall has been a public policy analyst, researcher and advocate on trade, agriculture and economic justice issues in Washington for two decades. </a:t>
            </a:r>
          </a:p>
          <a:p>
            <a:r>
              <a:rPr lang="en-US" sz="2400" dirty="0"/>
              <a:t>Patrick was on the steps of Congress when NAFTA passed, worked to stop a host of free trade agreements, and is the co–author of </a:t>
            </a:r>
            <a:r>
              <a:rPr lang="en-US" sz="2400" i="1" dirty="0"/>
              <a:t>Whose Trade Organization? A Field Guide to the World Trade Organization</a:t>
            </a:r>
            <a:r>
              <a:rPr lang="en-US" sz="2400" dirty="0"/>
              <a:t> (New Press, 2004) as well as dozens of reports and articles on agriculture, food, globalization, water and other policy issues. </a:t>
            </a:r>
          </a:p>
        </p:txBody>
      </p:sp>
      <p:sp>
        <p:nvSpPr>
          <p:cNvPr id="3" name="TextBox 2"/>
          <p:cNvSpPr txBox="1"/>
          <p:nvPr/>
        </p:nvSpPr>
        <p:spPr>
          <a:xfrm>
            <a:off x="2090908" y="329484"/>
            <a:ext cx="4380931" cy="646331"/>
          </a:xfrm>
          <a:prstGeom prst="rect">
            <a:avLst/>
          </a:prstGeom>
          <a:noFill/>
        </p:spPr>
        <p:txBody>
          <a:bodyPr wrap="square" rtlCol="0">
            <a:spAutoFit/>
          </a:bodyPr>
          <a:lstStyle/>
          <a:p>
            <a:r>
              <a:rPr lang="en-US" sz="3600" b="1" dirty="0"/>
              <a:t>Patrick Woodall</a:t>
            </a:r>
          </a:p>
        </p:txBody>
      </p:sp>
    </p:spTree>
    <p:extLst>
      <p:ext uri="{BB962C8B-B14F-4D97-AF65-F5344CB8AC3E}">
        <p14:creationId xmlns:p14="http://schemas.microsoft.com/office/powerpoint/2010/main" val="1301822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364639" y="1254353"/>
            <a:ext cx="5160364" cy="1470172"/>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b="1" dirty="0">
                <a:solidFill>
                  <a:prstClr val="black">
                    <a:lumMod val="65000"/>
                    <a:lumOff val="35000"/>
                  </a:prstClr>
                </a:solidFill>
                <a:latin typeface="Helvetica Neue Black Condensed"/>
                <a:cs typeface="Helvetica Neue Black Condensed"/>
              </a:rPr>
              <a:t>Free Trade and Pipelines </a:t>
            </a:r>
          </a:p>
          <a:p>
            <a:pPr algn="l"/>
            <a:r>
              <a:rPr lang="en-US" sz="3000" b="1" dirty="0">
                <a:solidFill>
                  <a:prstClr val="black">
                    <a:lumMod val="65000"/>
                    <a:lumOff val="35000"/>
                  </a:prstClr>
                </a:solidFill>
                <a:latin typeface="Helvetica Neue Black Condensed"/>
                <a:cs typeface="Helvetica Neue Black Condensed"/>
              </a:rPr>
              <a:t>or Clean Energy Revolution</a:t>
            </a:r>
            <a:endParaRPr lang="en-US" sz="3000" b="1" dirty="0">
              <a:solidFill>
                <a:prstClr val="black">
                  <a:lumMod val="65000"/>
                  <a:lumOff val="35000"/>
                </a:prstClr>
              </a:solidFill>
              <a:latin typeface="HelveticaNeue LT 87 HeavyCn"/>
              <a:cs typeface="HelveticaNeue LT 87 HeavyCn"/>
            </a:endParaRPr>
          </a:p>
        </p:txBody>
      </p:sp>
      <p:cxnSp>
        <p:nvCxnSpPr>
          <p:cNvPr id="3" name="Straight Connector 2"/>
          <p:cNvCxnSpPr/>
          <p:nvPr/>
        </p:nvCxnSpPr>
        <p:spPr>
          <a:xfrm flipH="1">
            <a:off x="4480892" y="2487566"/>
            <a:ext cx="5044110" cy="0"/>
          </a:xfrm>
          <a:prstGeom prst="line">
            <a:avLst/>
          </a:prstGeom>
          <a:ln w="1905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3780024" y="2961479"/>
            <a:ext cx="5227820" cy="2504532"/>
          </a:xfrm>
          <a:prstGeom prst="rect">
            <a:avLst/>
          </a:prstGeom>
        </p:spPr>
        <p:txBody>
          <a:bodyPr wrap="square">
            <a:spAutoFit/>
          </a:bodyPr>
          <a:lstStyle/>
          <a:p>
            <a:pPr defTabSz="342892"/>
            <a:r>
              <a:rPr lang="en-US" sz="1575" dirty="0">
                <a:solidFill>
                  <a:prstClr val="black"/>
                </a:solidFill>
                <a:latin typeface="Helvetica Neue" charset="0"/>
                <a:ea typeface="Helvetica Neue" charset="0"/>
                <a:cs typeface="Helvetica Neue" charset="0"/>
              </a:rPr>
              <a:t>Patrick Woodall</a:t>
            </a:r>
          </a:p>
          <a:p>
            <a:pPr defTabSz="342892"/>
            <a:r>
              <a:rPr lang="en-US" sz="1575" dirty="0">
                <a:solidFill>
                  <a:prstClr val="black"/>
                </a:solidFill>
                <a:latin typeface="Helvetica Neue" charset="0"/>
                <a:ea typeface="Helvetica Neue" charset="0"/>
                <a:cs typeface="Helvetica Neue" charset="0"/>
              </a:rPr>
              <a:t>Research Director/Senior Policy Advocate</a:t>
            </a:r>
          </a:p>
          <a:p>
            <a:pPr defTabSz="342892"/>
            <a:r>
              <a:rPr lang="en-US" sz="1575" dirty="0">
                <a:solidFill>
                  <a:prstClr val="black"/>
                </a:solidFill>
                <a:latin typeface="Helvetica Neue" charset="0"/>
                <a:ea typeface="Helvetica Neue" charset="0"/>
                <a:cs typeface="Helvetica Neue" charset="0"/>
              </a:rPr>
              <a:t>Food &amp; Water Watch</a:t>
            </a:r>
          </a:p>
          <a:p>
            <a:pPr defTabSz="342892"/>
            <a:endParaRPr lang="en-US" sz="1575" dirty="0">
              <a:solidFill>
                <a:prstClr val="black"/>
              </a:solidFill>
              <a:latin typeface="Helvetica Neue" charset="0"/>
              <a:ea typeface="Helvetica Neue" charset="0"/>
              <a:cs typeface="Helvetica Neue" charset="0"/>
            </a:endParaRPr>
          </a:p>
          <a:p>
            <a:pPr defTabSz="342892"/>
            <a:r>
              <a:rPr lang="en-US" sz="1575" dirty="0">
                <a:solidFill>
                  <a:prstClr val="black"/>
                </a:solidFill>
                <a:latin typeface="Helvetica Neue" charset="0"/>
                <a:ea typeface="Helvetica Neue" charset="0"/>
                <a:cs typeface="Helvetica Neue" charset="0"/>
              </a:rPr>
              <a:t>Trade Justice Alliance </a:t>
            </a:r>
          </a:p>
          <a:p>
            <a:pPr defTabSz="342892"/>
            <a:r>
              <a:rPr lang="en-US" sz="1575" dirty="0">
                <a:solidFill>
                  <a:prstClr val="black"/>
                </a:solidFill>
                <a:latin typeface="Helvetica Neue" charset="0"/>
                <a:ea typeface="Helvetica Neue" charset="0"/>
                <a:cs typeface="Helvetica Neue" charset="0"/>
              </a:rPr>
              <a:t>Sunday TPP Webinar</a:t>
            </a:r>
          </a:p>
          <a:p>
            <a:pPr defTabSz="342892"/>
            <a:endParaRPr lang="en-US" sz="1575" dirty="0">
              <a:solidFill>
                <a:prstClr val="black"/>
              </a:solidFill>
              <a:latin typeface="Arial Narrow"/>
              <a:cs typeface="Arial Narrow"/>
            </a:endParaRPr>
          </a:p>
          <a:p>
            <a:pPr defTabSz="342892"/>
            <a:endParaRPr lang="en-US" sz="1575" dirty="0">
              <a:solidFill>
                <a:prstClr val="black"/>
              </a:solidFill>
              <a:latin typeface="Arial Narrow"/>
              <a:cs typeface="Arial Narrow"/>
            </a:endParaRPr>
          </a:p>
          <a:p>
            <a:pPr algn="r" defTabSz="342892"/>
            <a:r>
              <a:rPr lang="en-US" sz="1500" b="1" dirty="0">
                <a:solidFill>
                  <a:prstClr val="white">
                    <a:lumMod val="50000"/>
                  </a:prstClr>
                </a:solidFill>
                <a:latin typeface="Helvetica Neue" charset="0"/>
                <a:ea typeface="Helvetica Neue" charset="0"/>
                <a:cs typeface="Helvetica Neue" charset="0"/>
              </a:rPr>
              <a:t>July 2016</a:t>
            </a:r>
          </a:p>
          <a:p>
            <a:pPr defTabSz="342892"/>
            <a:endParaRPr lang="en-US" sz="1575" dirty="0">
              <a:solidFill>
                <a:prstClr val="black"/>
              </a:solidFill>
              <a:latin typeface="Arial Narrow"/>
              <a:cs typeface="Arial Narrow"/>
            </a:endParaRPr>
          </a:p>
        </p:txBody>
      </p:sp>
    </p:spTree>
    <p:extLst>
      <p:ext uri="{BB962C8B-B14F-4D97-AF65-F5344CB8AC3E}">
        <p14:creationId xmlns:p14="http://schemas.microsoft.com/office/powerpoint/2010/main" val="223133371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667000" y="1376317"/>
            <a:ext cx="6858000" cy="394489"/>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700" b="1" dirty="0">
                <a:solidFill>
                  <a:prstClr val="black">
                    <a:lumMod val="65000"/>
                    <a:lumOff val="35000"/>
                  </a:prstClr>
                </a:solidFill>
                <a:latin typeface="Helvetica Neue Condensed" charset="0"/>
                <a:ea typeface="Helvetica Neue Condensed" charset="0"/>
                <a:cs typeface="Helvetica Neue Condensed" charset="0"/>
              </a:rPr>
              <a:t>Democratic Platform Silent on Fracking</a:t>
            </a:r>
          </a:p>
          <a:p>
            <a:endParaRPr lang="en-US" sz="675" b="1" dirty="0">
              <a:solidFill>
                <a:prstClr val="black">
                  <a:lumMod val="65000"/>
                  <a:lumOff val="35000"/>
                </a:prstClr>
              </a:solidFill>
              <a:latin typeface="Helvetica Neue Condensed" charset="0"/>
              <a:ea typeface="Helvetica Neue Condensed" charset="0"/>
              <a:cs typeface="Helvetica Neue Condensed" charset="0"/>
            </a:endParaRPr>
          </a:p>
        </p:txBody>
      </p:sp>
      <p:sp>
        <p:nvSpPr>
          <p:cNvPr id="5" name="TextBox 4"/>
          <p:cNvSpPr txBox="1"/>
          <p:nvPr/>
        </p:nvSpPr>
        <p:spPr>
          <a:xfrm>
            <a:off x="2481874" y="2469050"/>
            <a:ext cx="7228267" cy="2793072"/>
          </a:xfrm>
          <a:prstGeom prst="rect">
            <a:avLst/>
          </a:prstGeom>
          <a:noFill/>
        </p:spPr>
        <p:txBody>
          <a:bodyPr wrap="square" rtlCol="0">
            <a:spAutoFit/>
          </a:bodyPr>
          <a:lstStyle/>
          <a:p>
            <a:pPr marL="214308" indent="-214308" defTabSz="342892">
              <a:spcAft>
                <a:spcPts val="900"/>
              </a:spcAft>
              <a:buFont typeface="Arial" charset="0"/>
              <a:buChar char="•"/>
            </a:pPr>
            <a:r>
              <a:rPr lang="en-US" dirty="0">
                <a:solidFill>
                  <a:prstClr val="black">
                    <a:lumMod val="65000"/>
                    <a:lumOff val="35000"/>
                  </a:prstClr>
                </a:solidFill>
                <a:latin typeface="Helvetica Neue" charset="0"/>
                <a:ea typeface="Helvetica Neue" charset="0"/>
                <a:cs typeface="Helvetica Neue" charset="0"/>
              </a:rPr>
              <a:t>National ban on fracking</a:t>
            </a:r>
          </a:p>
          <a:p>
            <a:pPr marL="214308" indent="-214308" defTabSz="342892">
              <a:spcAft>
                <a:spcPts val="900"/>
              </a:spcAft>
              <a:buFont typeface="Arial" charset="0"/>
              <a:buChar char="•"/>
            </a:pPr>
            <a:r>
              <a:rPr lang="en-US" dirty="0">
                <a:solidFill>
                  <a:prstClr val="black">
                    <a:lumMod val="65000"/>
                    <a:lumOff val="35000"/>
                  </a:prstClr>
                </a:solidFill>
                <a:latin typeface="Helvetica Neue" charset="0"/>
                <a:ea typeface="Helvetica Neue" charset="0"/>
                <a:cs typeface="Helvetica Neue" charset="0"/>
              </a:rPr>
              <a:t>Moratorium on fossil fuel infrastructure</a:t>
            </a:r>
          </a:p>
          <a:p>
            <a:pPr marL="214308" indent="-214308" defTabSz="342892">
              <a:spcAft>
                <a:spcPts val="900"/>
              </a:spcAft>
              <a:buFont typeface="Arial" charset="0"/>
              <a:buChar char="•"/>
            </a:pPr>
            <a:r>
              <a:rPr lang="en-US" dirty="0">
                <a:solidFill>
                  <a:prstClr val="black">
                    <a:lumMod val="65000"/>
                    <a:lumOff val="35000"/>
                  </a:prstClr>
                </a:solidFill>
                <a:latin typeface="Helvetica Neue" charset="0"/>
                <a:ea typeface="Helvetica Neue" charset="0"/>
                <a:cs typeface="Helvetica Neue" charset="0"/>
              </a:rPr>
              <a:t>Ban fracked oil “bomb trains”</a:t>
            </a:r>
          </a:p>
          <a:p>
            <a:pPr marL="214308" indent="-214308" defTabSz="342892">
              <a:spcAft>
                <a:spcPts val="900"/>
              </a:spcAft>
              <a:buFont typeface="Arial" charset="0"/>
              <a:buChar char="•"/>
            </a:pPr>
            <a:r>
              <a:rPr lang="en-US" dirty="0">
                <a:solidFill>
                  <a:prstClr val="black">
                    <a:lumMod val="65000"/>
                    <a:lumOff val="35000"/>
                  </a:prstClr>
                </a:solidFill>
                <a:latin typeface="Helvetica Neue" charset="0"/>
                <a:ea typeface="Helvetica Neue" charset="0"/>
                <a:cs typeface="Helvetica Neue" charset="0"/>
              </a:rPr>
              <a:t>Halt fossil fuel extraction on public lands</a:t>
            </a:r>
          </a:p>
          <a:p>
            <a:pPr marL="214308" indent="-214308" defTabSz="342892">
              <a:spcAft>
                <a:spcPts val="900"/>
              </a:spcAft>
              <a:buFont typeface="Arial" charset="0"/>
              <a:buChar char="•"/>
            </a:pPr>
            <a:r>
              <a:rPr lang="en-US" dirty="0">
                <a:solidFill>
                  <a:prstClr val="black">
                    <a:lumMod val="65000"/>
                    <a:lumOff val="35000"/>
                  </a:prstClr>
                </a:solidFill>
                <a:latin typeface="Helvetica Neue" charset="0"/>
                <a:ea typeface="Helvetica Neue" charset="0"/>
                <a:cs typeface="Helvetica Neue" charset="0"/>
              </a:rPr>
              <a:t>Rejecting fracking as clean energy or bridge fuel</a:t>
            </a:r>
          </a:p>
          <a:p>
            <a:pPr marL="214308" indent="-214308" defTabSz="342892">
              <a:spcAft>
                <a:spcPts val="900"/>
              </a:spcAft>
              <a:buFont typeface="Arial" charset="0"/>
              <a:buChar char="•"/>
            </a:pPr>
            <a:r>
              <a:rPr lang="en-US" dirty="0">
                <a:solidFill>
                  <a:prstClr val="black">
                    <a:lumMod val="65000"/>
                    <a:lumOff val="35000"/>
                  </a:prstClr>
                </a:solidFill>
                <a:latin typeface="Helvetica Neue" charset="0"/>
                <a:ea typeface="Helvetica Neue" charset="0"/>
                <a:cs typeface="Helvetica Neue" charset="0"/>
              </a:rPr>
              <a:t>Specific rejection of the TPP</a:t>
            </a:r>
          </a:p>
          <a:p>
            <a:pPr marL="214308" indent="-214308" defTabSz="342892">
              <a:spcAft>
                <a:spcPts val="900"/>
              </a:spcAft>
              <a:buFont typeface="Arial" charset="0"/>
              <a:buChar char="•"/>
            </a:pPr>
            <a:endParaRPr lang="en-US" sz="2250" dirty="0">
              <a:solidFill>
                <a:prstClr val="black">
                  <a:lumMod val="65000"/>
                  <a:lumOff val="35000"/>
                </a:prstClr>
              </a:solidFill>
              <a:latin typeface="Helvetica Neue" charset="0"/>
              <a:ea typeface="Helvetica Neue" charset="0"/>
              <a:cs typeface="Helvetica Neue" charset="0"/>
            </a:endParaRPr>
          </a:p>
        </p:txBody>
      </p:sp>
      <p:sp>
        <p:nvSpPr>
          <p:cNvPr id="2" name="TextBox 1"/>
          <p:cNvSpPr txBox="1"/>
          <p:nvPr/>
        </p:nvSpPr>
        <p:spPr>
          <a:xfrm>
            <a:off x="3531661" y="2000989"/>
            <a:ext cx="5531371" cy="415498"/>
          </a:xfrm>
          <a:prstGeom prst="rect">
            <a:avLst/>
          </a:prstGeom>
          <a:noFill/>
        </p:spPr>
        <p:txBody>
          <a:bodyPr wrap="square" rtlCol="0">
            <a:spAutoFit/>
          </a:bodyPr>
          <a:lstStyle/>
          <a:p>
            <a:pPr defTabSz="342892"/>
            <a:r>
              <a:rPr lang="en-US" sz="2100" b="1" dirty="0">
                <a:solidFill>
                  <a:prstClr val="black">
                    <a:lumMod val="65000"/>
                    <a:lumOff val="35000"/>
                  </a:prstClr>
                </a:solidFill>
                <a:latin typeface="Helvetica Neue Condensed" charset="0"/>
                <a:ea typeface="Helvetica Neue Condensed" charset="0"/>
                <a:cs typeface="Helvetica Neue Condensed" charset="0"/>
              </a:rPr>
              <a:t>What the platform </a:t>
            </a:r>
            <a:r>
              <a:rPr lang="en-US" sz="2100" b="1" i="1" dirty="0">
                <a:solidFill>
                  <a:prstClr val="black">
                    <a:lumMod val="65000"/>
                    <a:lumOff val="35000"/>
                  </a:prstClr>
                </a:solidFill>
                <a:latin typeface="Helvetica Neue Condensed" charset="0"/>
                <a:ea typeface="Helvetica Neue Condensed" charset="0"/>
                <a:cs typeface="Helvetica Neue Condensed" charset="0"/>
              </a:rPr>
              <a:t>DID NOT </a:t>
            </a:r>
            <a:r>
              <a:rPr lang="en-US" sz="2100" b="1" dirty="0">
                <a:solidFill>
                  <a:prstClr val="black">
                    <a:lumMod val="65000"/>
                    <a:lumOff val="35000"/>
                  </a:prstClr>
                </a:solidFill>
                <a:latin typeface="Helvetica Neue Condensed" charset="0"/>
                <a:ea typeface="Helvetica Neue Condensed" charset="0"/>
                <a:cs typeface="Helvetica Neue Condensed" charset="0"/>
              </a:rPr>
              <a:t>include:</a:t>
            </a:r>
          </a:p>
        </p:txBody>
      </p:sp>
    </p:spTree>
    <p:extLst>
      <p:ext uri="{BB962C8B-B14F-4D97-AF65-F5344CB8AC3E}">
        <p14:creationId xmlns:p14="http://schemas.microsoft.com/office/powerpoint/2010/main" val="259942534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667000" y="1432419"/>
            <a:ext cx="6858000" cy="44844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700" b="1" dirty="0">
                <a:solidFill>
                  <a:prstClr val="black">
                    <a:lumMod val="65000"/>
                    <a:lumOff val="35000"/>
                  </a:prstClr>
                </a:solidFill>
                <a:latin typeface="Helvetica Neue Condensed" charset="0"/>
                <a:ea typeface="Helvetica Neue Condensed" charset="0"/>
                <a:cs typeface="Helvetica Neue Condensed" charset="0"/>
              </a:rPr>
              <a:t>Final Climate Platform Does Include</a:t>
            </a:r>
          </a:p>
        </p:txBody>
      </p:sp>
      <p:sp>
        <p:nvSpPr>
          <p:cNvPr id="4" name="TextBox 3"/>
          <p:cNvSpPr txBox="1"/>
          <p:nvPr/>
        </p:nvSpPr>
        <p:spPr>
          <a:xfrm>
            <a:off x="3332627" y="2113125"/>
            <a:ext cx="5849472" cy="2736647"/>
          </a:xfrm>
          <a:prstGeom prst="rect">
            <a:avLst/>
          </a:prstGeom>
          <a:noFill/>
        </p:spPr>
        <p:txBody>
          <a:bodyPr wrap="square" rtlCol="0">
            <a:spAutoFit/>
          </a:bodyPr>
          <a:lstStyle/>
          <a:p>
            <a:pPr marL="214308" indent="-214308" defTabSz="342892">
              <a:spcAft>
                <a:spcPts val="1050"/>
              </a:spcAft>
              <a:buFont typeface="Arial" charset="0"/>
              <a:buChar char="•"/>
            </a:pPr>
            <a:r>
              <a:rPr lang="en-US" dirty="0">
                <a:solidFill>
                  <a:prstClr val="black">
                    <a:lumMod val="65000"/>
                    <a:lumOff val="35000"/>
                  </a:prstClr>
                </a:solidFill>
                <a:latin typeface="Helvetica Neue" charset="0"/>
                <a:ea typeface="Helvetica Neue" charset="0"/>
                <a:cs typeface="Helvetica Neue" charset="0"/>
              </a:rPr>
              <a:t>Declared climate a global emergency</a:t>
            </a:r>
          </a:p>
          <a:p>
            <a:pPr marL="214308" indent="-214308" defTabSz="342892">
              <a:spcAft>
                <a:spcPts val="1050"/>
              </a:spcAft>
              <a:buFont typeface="Arial" charset="0"/>
              <a:buChar char="•"/>
            </a:pPr>
            <a:r>
              <a:rPr lang="en-US" dirty="0">
                <a:solidFill>
                  <a:prstClr val="black">
                    <a:lumMod val="65000"/>
                    <a:lumOff val="35000"/>
                  </a:prstClr>
                </a:solidFill>
                <a:latin typeface="Helvetica Neue" charset="0"/>
                <a:ea typeface="Helvetica Neue" charset="0"/>
                <a:cs typeface="Helvetica Neue" charset="0"/>
              </a:rPr>
              <a:t>WWII-scale mobilization on climate</a:t>
            </a:r>
          </a:p>
          <a:p>
            <a:pPr marL="214308" indent="-214308" defTabSz="342892">
              <a:spcAft>
                <a:spcPts val="1050"/>
              </a:spcAft>
              <a:buFont typeface="Arial" charset="0"/>
              <a:buChar char="•"/>
            </a:pPr>
            <a:r>
              <a:rPr lang="en-US" dirty="0">
                <a:solidFill>
                  <a:prstClr val="black">
                    <a:lumMod val="65000"/>
                    <a:lumOff val="35000"/>
                  </a:prstClr>
                </a:solidFill>
                <a:latin typeface="Helvetica Neue" charset="0"/>
                <a:ea typeface="Helvetica Neue" charset="0"/>
                <a:cs typeface="Helvetica Neue" charset="0"/>
              </a:rPr>
              <a:t>Rejected all-of-the-above strategy</a:t>
            </a:r>
          </a:p>
          <a:p>
            <a:pPr marL="214308" indent="-214308" defTabSz="342892">
              <a:spcAft>
                <a:spcPts val="1050"/>
              </a:spcAft>
              <a:buFont typeface="Arial" charset="0"/>
              <a:buChar char="•"/>
            </a:pPr>
            <a:r>
              <a:rPr lang="en-US" dirty="0">
                <a:solidFill>
                  <a:prstClr val="black">
                    <a:lumMod val="65000"/>
                    <a:lumOff val="35000"/>
                  </a:prstClr>
                </a:solidFill>
                <a:latin typeface="Helvetica Neue" charset="0"/>
                <a:ea typeface="Helvetica Neue" charset="0"/>
                <a:cs typeface="Helvetica Neue" charset="0"/>
              </a:rPr>
              <a:t>50% clean energy in decade, 100% by 2050</a:t>
            </a:r>
          </a:p>
          <a:p>
            <a:pPr marL="214308" indent="-214308" defTabSz="342892">
              <a:spcAft>
                <a:spcPts val="1050"/>
              </a:spcAft>
              <a:buFont typeface="Arial" charset="0"/>
              <a:buChar char="•"/>
            </a:pPr>
            <a:r>
              <a:rPr lang="en-US" dirty="0">
                <a:solidFill>
                  <a:prstClr val="black">
                    <a:lumMod val="65000"/>
                    <a:lumOff val="35000"/>
                  </a:prstClr>
                </a:solidFill>
                <a:latin typeface="Helvetica Neue" charset="0"/>
                <a:ea typeface="Helvetica Neue" charset="0"/>
                <a:cs typeface="Helvetica Neue" charset="0"/>
              </a:rPr>
              <a:t>Incentivizes renewables over gas-fired plants; fracking regulation amendment</a:t>
            </a:r>
          </a:p>
          <a:p>
            <a:pPr marL="214308" indent="-214308" defTabSz="342892">
              <a:spcAft>
                <a:spcPts val="1050"/>
              </a:spcAft>
              <a:buFont typeface="Arial" charset="0"/>
              <a:buChar char="•"/>
            </a:pPr>
            <a:r>
              <a:rPr lang="en-US" dirty="0">
                <a:solidFill>
                  <a:prstClr val="black">
                    <a:lumMod val="65000"/>
                    <a:lumOff val="35000"/>
                  </a:prstClr>
                </a:solidFill>
                <a:latin typeface="Helvetica Neue" charset="0"/>
                <a:ea typeface="Helvetica Neue" charset="0"/>
                <a:cs typeface="Helvetica Neue" charset="0"/>
              </a:rPr>
              <a:t>Reject future projects that significantly impact climate</a:t>
            </a:r>
          </a:p>
        </p:txBody>
      </p:sp>
    </p:spTree>
    <p:extLst>
      <p:ext uri="{BB962C8B-B14F-4D97-AF65-F5344CB8AC3E}">
        <p14:creationId xmlns:p14="http://schemas.microsoft.com/office/powerpoint/2010/main" val="509454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3009900" y="897735"/>
            <a:ext cx="6172200" cy="1470422"/>
          </a:xfrm>
        </p:spPr>
        <p:txBody>
          <a:bodyPr/>
          <a:lstStyle/>
          <a:p>
            <a:r>
              <a:rPr lang="en-US" altLang="en-US" sz="3000" b="1" dirty="0">
                <a:solidFill>
                  <a:srgbClr val="FAC090"/>
                </a:solidFill>
                <a:ea typeface="ＭＳ Ｐゴシック" charset="-128"/>
              </a:rPr>
              <a:t>TPP Pumps Up the Pressure On Shale Gas Development, Fracking and Exporting LNG</a:t>
            </a:r>
          </a:p>
        </p:txBody>
      </p:sp>
      <p:pic>
        <p:nvPicPr>
          <p:cNvPr id="27650" name="Content Placeholder 4" descr="IMG_1578.JPG"/>
          <p:cNvPicPr>
            <a:picLocks noGrp="1" noChangeAspect="1"/>
          </p:cNvPicPr>
          <p:nvPr>
            <p:ph idx="1"/>
          </p:nvPr>
        </p:nvPicPr>
        <p:blipFill>
          <a:blip r:embed="rId2" cstate="print">
            <a:extLst>
              <a:ext uri="{28A0092B-C50C-407E-A947-70E740481C1C}">
                <a14:useLocalDpi xmlns:a14="http://schemas.microsoft.com/office/drawing/2010/main" val="0"/>
              </a:ext>
            </a:extLst>
          </a:blip>
          <a:srcRect t="13336" b="13336"/>
          <a:stretch>
            <a:fillRect/>
          </a:stretch>
        </p:blipFill>
        <p:spPr>
          <a:xfrm>
            <a:off x="3330264" y="2456385"/>
            <a:ext cx="5716610" cy="3143915"/>
          </a:xfrm>
        </p:spPr>
      </p:pic>
    </p:spTree>
    <p:extLst>
      <p:ext uri="{BB962C8B-B14F-4D97-AF65-F5344CB8AC3E}">
        <p14:creationId xmlns:p14="http://schemas.microsoft.com/office/powerpoint/2010/main" val="258502962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009899" y="1389435"/>
            <a:ext cx="6172200" cy="44844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000" b="1" dirty="0">
                <a:solidFill>
                  <a:schemeClr val="tx1">
                    <a:lumMod val="65000"/>
                    <a:lumOff val="35000"/>
                  </a:schemeClr>
                </a:solidFill>
                <a:latin typeface="Helvetica Neue Condensed" charset="0"/>
                <a:ea typeface="Helvetica Neue Condensed" charset="0"/>
                <a:cs typeface="Helvetica Neue Condensed" charset="0"/>
              </a:rPr>
              <a:t>Trade Policy in Platform</a:t>
            </a:r>
          </a:p>
        </p:txBody>
      </p:sp>
      <p:sp>
        <p:nvSpPr>
          <p:cNvPr id="4" name="TextBox 3"/>
          <p:cNvSpPr txBox="1"/>
          <p:nvPr/>
        </p:nvSpPr>
        <p:spPr>
          <a:xfrm>
            <a:off x="3490027" y="2146683"/>
            <a:ext cx="5526742" cy="2595582"/>
          </a:xfrm>
          <a:prstGeom prst="rect">
            <a:avLst/>
          </a:prstGeom>
          <a:noFill/>
        </p:spPr>
        <p:txBody>
          <a:bodyPr wrap="square" rtlCol="0">
            <a:spAutoFit/>
          </a:bodyPr>
          <a:lstStyle/>
          <a:p>
            <a:pPr marL="214308" indent="-214308">
              <a:spcAft>
                <a:spcPts val="1050"/>
              </a:spcAft>
              <a:buFont typeface="Arial" charset="0"/>
              <a:buChar char="•"/>
            </a:pPr>
            <a:r>
              <a:rPr lang="en-US" sz="2100" dirty="0">
                <a:solidFill>
                  <a:schemeClr val="tx1">
                    <a:lumMod val="65000"/>
                    <a:lumOff val="35000"/>
                  </a:schemeClr>
                </a:solidFill>
                <a:latin typeface="Helvetica Neue" charset="0"/>
                <a:ea typeface="Helvetica Neue" charset="0"/>
                <a:cs typeface="Helvetica Neue" charset="0"/>
              </a:rPr>
              <a:t>Rejected “diversity” of views on trade</a:t>
            </a:r>
          </a:p>
          <a:p>
            <a:pPr marL="214308" indent="-214308">
              <a:spcAft>
                <a:spcPts val="1050"/>
              </a:spcAft>
              <a:buFont typeface="Arial" charset="0"/>
              <a:buChar char="•"/>
            </a:pPr>
            <a:r>
              <a:rPr lang="en-US" sz="2100" dirty="0">
                <a:solidFill>
                  <a:schemeClr val="tx1">
                    <a:lumMod val="65000"/>
                    <a:lumOff val="35000"/>
                  </a:schemeClr>
                </a:solidFill>
                <a:latin typeface="Helvetica Neue" charset="0"/>
                <a:ea typeface="Helvetica Neue" charset="0"/>
                <a:cs typeface="Helvetica Neue" charset="0"/>
              </a:rPr>
              <a:t>Rejected trade deals with corporate investor suits (ISDS) — covers TPP/TTIP</a:t>
            </a:r>
          </a:p>
          <a:p>
            <a:pPr marL="214308" indent="-214308">
              <a:spcAft>
                <a:spcPts val="1050"/>
              </a:spcAft>
              <a:buFont typeface="Arial" charset="0"/>
              <a:buChar char="•"/>
            </a:pPr>
            <a:r>
              <a:rPr lang="en-US" sz="2100" dirty="0">
                <a:solidFill>
                  <a:schemeClr val="tx1">
                    <a:lumMod val="65000"/>
                    <a:lumOff val="35000"/>
                  </a:schemeClr>
                </a:solidFill>
                <a:latin typeface="Helvetica Neue" charset="0"/>
                <a:ea typeface="Helvetica Neue" charset="0"/>
                <a:cs typeface="Helvetica Neue" charset="0"/>
              </a:rPr>
              <a:t>Did </a:t>
            </a:r>
            <a:r>
              <a:rPr lang="en-US" sz="2100" i="1" dirty="0">
                <a:solidFill>
                  <a:schemeClr val="tx1">
                    <a:lumMod val="65000"/>
                    <a:lumOff val="35000"/>
                  </a:schemeClr>
                </a:solidFill>
                <a:latin typeface="Helvetica Neue" charset="0"/>
                <a:ea typeface="Helvetica Neue" charset="0"/>
                <a:cs typeface="Helvetica Neue" charset="0"/>
              </a:rPr>
              <a:t>not </a:t>
            </a:r>
            <a:r>
              <a:rPr lang="en-US" sz="2100" dirty="0">
                <a:solidFill>
                  <a:schemeClr val="tx1">
                    <a:lumMod val="65000"/>
                    <a:lumOff val="35000"/>
                  </a:schemeClr>
                </a:solidFill>
                <a:latin typeface="Helvetica Neue" charset="0"/>
                <a:ea typeface="Helvetica Neue" charset="0"/>
                <a:cs typeface="Helvetica Neue" charset="0"/>
              </a:rPr>
              <a:t>reject TPP specifically</a:t>
            </a:r>
          </a:p>
          <a:p>
            <a:pPr marL="214308" indent="-214308">
              <a:spcAft>
                <a:spcPts val="1050"/>
              </a:spcAft>
              <a:buFont typeface="Arial" charset="0"/>
              <a:buChar char="•"/>
            </a:pPr>
            <a:r>
              <a:rPr lang="en-US" sz="2100" dirty="0">
                <a:solidFill>
                  <a:schemeClr val="tx1">
                    <a:lumMod val="65000"/>
                    <a:lumOff val="35000"/>
                  </a:schemeClr>
                </a:solidFill>
                <a:latin typeface="Helvetica Neue" charset="0"/>
                <a:ea typeface="Helvetica Neue" charset="0"/>
                <a:cs typeface="Helvetica Neue" charset="0"/>
              </a:rPr>
              <a:t>Did set metrics that TPP cannot meet</a:t>
            </a:r>
          </a:p>
          <a:p>
            <a:pPr marL="214308" indent="-214308">
              <a:spcAft>
                <a:spcPts val="1050"/>
              </a:spcAft>
              <a:buFont typeface="Arial" charset="0"/>
              <a:buChar char="•"/>
            </a:pPr>
            <a:r>
              <a:rPr lang="en-US" sz="2100" dirty="0">
                <a:solidFill>
                  <a:schemeClr val="tx1">
                    <a:lumMod val="65000"/>
                    <a:lumOff val="35000"/>
                  </a:schemeClr>
                </a:solidFill>
                <a:latin typeface="Helvetica Neue" charset="0"/>
                <a:ea typeface="Helvetica Neue" charset="0"/>
                <a:cs typeface="Helvetica Neue" charset="0"/>
              </a:rPr>
              <a:t>Will not affect TPP vote</a:t>
            </a:r>
          </a:p>
        </p:txBody>
      </p:sp>
    </p:spTree>
    <p:extLst>
      <p:ext uri="{BB962C8B-B14F-4D97-AF65-F5344CB8AC3E}">
        <p14:creationId xmlns:p14="http://schemas.microsoft.com/office/powerpoint/2010/main" val="286293409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9" y="1178097"/>
            <a:ext cx="6857999" cy="1015663"/>
          </a:xfrm>
          <a:prstGeom prst="rect">
            <a:avLst/>
          </a:prstGeom>
        </p:spPr>
        <p:txBody>
          <a:bodyPr wrap="square">
            <a:spAutoFit/>
          </a:bodyPr>
          <a:lstStyle>
            <a:defPPr>
              <a:defRPr lang="en-US"/>
            </a:defPPr>
            <a:lvl1pPr algn="ctr">
              <a:defRPr sz="3200">
                <a:solidFill>
                  <a:schemeClr val="tx1">
                    <a:lumMod val="65000"/>
                    <a:lumOff val="35000"/>
                  </a:schemeClr>
                </a:solidFill>
                <a:latin typeface="HelveticaNeue LT 87 HeavyCn"/>
                <a:cs typeface="HelveticaNeue LT 87 HeavyCn"/>
              </a:defRPr>
            </a:lvl1pPr>
          </a:lstStyle>
          <a:p>
            <a:pPr defTabSz="342892"/>
            <a:r>
              <a:rPr lang="en-US" sz="3000" b="1" dirty="0">
                <a:solidFill>
                  <a:prstClr val="black">
                    <a:lumMod val="65000"/>
                    <a:lumOff val="35000"/>
                  </a:prstClr>
                </a:solidFill>
                <a:latin typeface="Helvetica Neue Condensed" charset="0"/>
                <a:ea typeface="Helvetica Neue Condensed" charset="0"/>
                <a:cs typeface="Helvetica Neue Condensed" charset="0"/>
              </a:rPr>
              <a:t>Total Investor-State Cases 1987-2014</a:t>
            </a:r>
          </a:p>
        </p:txBody>
      </p:sp>
      <p:graphicFrame>
        <p:nvGraphicFramePr>
          <p:cNvPr id="5" name="Chart 4"/>
          <p:cNvGraphicFramePr/>
          <p:nvPr>
            <p:extLst/>
          </p:nvPr>
        </p:nvGraphicFramePr>
        <p:xfrm>
          <a:off x="3188374" y="1616677"/>
          <a:ext cx="5815263" cy="366218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2787321" y="5740069"/>
            <a:ext cx="933269" cy="230832"/>
          </a:xfrm>
          <a:prstGeom prst="rect">
            <a:avLst/>
          </a:prstGeom>
          <a:noFill/>
        </p:spPr>
        <p:txBody>
          <a:bodyPr wrap="none" rtlCol="0">
            <a:spAutoFit/>
          </a:bodyPr>
          <a:lstStyle/>
          <a:p>
            <a:pPr defTabSz="342892"/>
            <a:r>
              <a:rPr lang="en-US" sz="900" dirty="0">
                <a:solidFill>
                  <a:prstClr val="black"/>
                </a:solidFill>
                <a:latin typeface="Arial Narrow"/>
                <a:cs typeface="Arial Narrow"/>
              </a:rPr>
              <a:t>Source: UNCTAD</a:t>
            </a:r>
          </a:p>
        </p:txBody>
      </p:sp>
      <p:sp>
        <p:nvSpPr>
          <p:cNvPr id="7" name="TextBox 6"/>
          <p:cNvSpPr txBox="1"/>
          <p:nvPr/>
        </p:nvSpPr>
        <p:spPr>
          <a:xfrm>
            <a:off x="3268581" y="2080469"/>
            <a:ext cx="4251158" cy="461665"/>
          </a:xfrm>
          <a:prstGeom prst="rect">
            <a:avLst/>
          </a:prstGeom>
          <a:noFill/>
        </p:spPr>
        <p:txBody>
          <a:bodyPr wrap="square" rtlCol="0">
            <a:spAutoFit/>
          </a:bodyPr>
          <a:lstStyle/>
          <a:p>
            <a:pPr defTabSz="342892"/>
            <a:r>
              <a:rPr lang="en-US" sz="1200" dirty="0">
                <a:solidFill>
                  <a:prstClr val="black">
                    <a:lumMod val="50000"/>
                    <a:lumOff val="50000"/>
                  </a:prstClr>
                </a:solidFill>
                <a:latin typeface="Helvetica Neue Medium"/>
                <a:cs typeface="Helvetica Neue Medium"/>
              </a:rPr>
              <a:t>Investors have won two-fifths of the cases and been awarded $3.6 billion in damages</a:t>
            </a:r>
          </a:p>
        </p:txBody>
      </p:sp>
    </p:spTree>
    <p:extLst>
      <p:ext uri="{BB962C8B-B14F-4D97-AF65-F5344CB8AC3E}">
        <p14:creationId xmlns:p14="http://schemas.microsoft.com/office/powerpoint/2010/main" val="220343987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09900" y="1326576"/>
            <a:ext cx="6172200" cy="520037"/>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000" b="1" dirty="0">
                <a:solidFill>
                  <a:prstClr val="black">
                    <a:lumMod val="65000"/>
                    <a:lumOff val="35000"/>
                  </a:prstClr>
                </a:solidFill>
                <a:latin typeface="Helvetica Neue Condensed" charset="0"/>
                <a:ea typeface="Helvetica Neue Condensed" charset="0"/>
                <a:cs typeface="Helvetica Neue Condensed" charset="0"/>
              </a:rPr>
              <a:t>TransCanada NAFTA Suit Over KXL</a:t>
            </a:r>
          </a:p>
        </p:txBody>
      </p:sp>
      <p:sp>
        <p:nvSpPr>
          <p:cNvPr id="3" name="TextBox 2"/>
          <p:cNvSpPr txBox="1"/>
          <p:nvPr/>
        </p:nvSpPr>
        <p:spPr>
          <a:xfrm>
            <a:off x="6711212" y="2252915"/>
            <a:ext cx="2470897" cy="2862322"/>
          </a:xfrm>
          <a:prstGeom prst="rect">
            <a:avLst/>
          </a:prstGeom>
          <a:noFill/>
        </p:spPr>
        <p:txBody>
          <a:bodyPr wrap="square" rtlCol="0">
            <a:spAutoFit/>
          </a:bodyPr>
          <a:lstStyle/>
          <a:p>
            <a:pPr defTabSz="342892"/>
            <a:r>
              <a:rPr lang="en-US" sz="1500" dirty="0">
                <a:solidFill>
                  <a:srgbClr val="000000"/>
                </a:solidFill>
                <a:latin typeface="Helvetica Neue" charset="0"/>
                <a:ea typeface="Helvetica Neue" charset="0"/>
                <a:cs typeface="Helvetica Neue" charset="0"/>
              </a:rPr>
              <a:t>TransCanada officially filed its $15 billion NAFTA investor suit against the United States after Pres. Obama blocked the high-carbon Canadian tar-sands oil. </a:t>
            </a:r>
          </a:p>
          <a:p>
            <a:pPr defTabSz="342892"/>
            <a:endParaRPr lang="en-US" sz="1500" dirty="0">
              <a:solidFill>
                <a:srgbClr val="000000"/>
              </a:solidFill>
              <a:latin typeface="Helvetica Neue" charset="0"/>
              <a:ea typeface="Helvetica Neue" charset="0"/>
              <a:cs typeface="Helvetica Neue" charset="0"/>
            </a:endParaRPr>
          </a:p>
          <a:p>
            <a:pPr defTabSz="342892"/>
            <a:r>
              <a:rPr lang="en-US" sz="1500" dirty="0">
                <a:solidFill>
                  <a:srgbClr val="000000"/>
                </a:solidFill>
                <a:latin typeface="Helvetica Neue" charset="0"/>
                <a:ea typeface="Helvetica Neue" charset="0"/>
                <a:cs typeface="Helvetica Neue" charset="0"/>
              </a:rPr>
              <a:t>TransCanada is demanding payment for its investment and lost future profits.</a:t>
            </a:r>
          </a:p>
        </p:txBody>
      </p:sp>
      <p:pic>
        <p:nvPicPr>
          <p:cNvPr id="1026" name="Picture 2" descr="PP Petition Delive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9900" y="2380139"/>
            <a:ext cx="3497580" cy="1841489"/>
          </a:xfrm>
          <a:prstGeom prst="rect">
            <a:avLst/>
          </a:prstGeom>
          <a:noFill/>
          <a:ln>
            <a:solidFill>
              <a:schemeClr val="tx1">
                <a:lumMod val="50000"/>
                <a:lumOff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603458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peline"/>
          <p:cNvPicPr>
            <a:picLocks noChangeAspect="1" noChangeArrowheads="1"/>
          </p:cNvPicPr>
          <p:nvPr/>
        </p:nvPicPr>
        <p:blipFill rotWithShape="1">
          <a:blip r:embed="rId2">
            <a:extLst>
              <a:ext uri="{28A0092B-C50C-407E-A947-70E740481C1C}">
                <a14:useLocalDpi xmlns:a14="http://schemas.microsoft.com/office/drawing/2010/main" val="0"/>
              </a:ext>
            </a:extLst>
          </a:blip>
          <a:srcRect l="10293" r="5355"/>
          <a:stretch/>
        </p:blipFill>
        <p:spPr bwMode="auto">
          <a:xfrm>
            <a:off x="3130930" y="2178426"/>
            <a:ext cx="2541495" cy="2816156"/>
          </a:xfrm>
          <a:prstGeom prst="rect">
            <a:avLst/>
          </a:prstGeom>
          <a:noFill/>
          <a:ln>
            <a:solidFill>
              <a:schemeClr val="tx1">
                <a:lumMod val="50000"/>
                <a:lumOff val="50000"/>
              </a:schemeClr>
            </a:solidFill>
          </a:ln>
          <a:extLst>
            <a:ext uri="{909E8E84-426E-40DD-AFC4-6F175D3DCCD1}">
              <a14:hiddenFill xmlns:a14="http://schemas.microsoft.com/office/drawing/2010/main">
                <a:solidFill>
                  <a:srgbClr val="FFFFFF"/>
                </a:solidFill>
              </a14:hiddenFill>
            </a:ext>
          </a:extLst>
        </p:spPr>
      </p:pic>
      <p:sp>
        <p:nvSpPr>
          <p:cNvPr id="3" name="Title 1"/>
          <p:cNvSpPr txBox="1">
            <a:spLocks/>
          </p:cNvSpPr>
          <p:nvPr/>
        </p:nvSpPr>
        <p:spPr>
          <a:xfrm>
            <a:off x="2667000" y="1377003"/>
            <a:ext cx="6858000" cy="520037"/>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700" b="1" dirty="0">
                <a:solidFill>
                  <a:prstClr val="black">
                    <a:lumMod val="65000"/>
                    <a:lumOff val="35000"/>
                  </a:prstClr>
                </a:solidFill>
                <a:latin typeface="Helvetica Neue Condensed" charset="0"/>
                <a:ea typeface="Helvetica Neue Condensed" charset="0"/>
                <a:cs typeface="Helvetica Neue Condensed" charset="0"/>
              </a:rPr>
              <a:t>TransCanada’s NAFTA KXL Case Basics</a:t>
            </a:r>
          </a:p>
        </p:txBody>
      </p:sp>
      <p:sp>
        <p:nvSpPr>
          <p:cNvPr id="4" name="TextBox 3"/>
          <p:cNvSpPr txBox="1"/>
          <p:nvPr/>
        </p:nvSpPr>
        <p:spPr>
          <a:xfrm>
            <a:off x="5864040" y="2178429"/>
            <a:ext cx="3318062" cy="3139321"/>
          </a:xfrm>
          <a:prstGeom prst="rect">
            <a:avLst/>
          </a:prstGeom>
          <a:noFill/>
        </p:spPr>
        <p:txBody>
          <a:bodyPr wrap="square" rtlCol="0">
            <a:spAutoFit/>
          </a:bodyPr>
          <a:lstStyle/>
          <a:p>
            <a:pPr marL="257168" indent="-257168" defTabSz="342892">
              <a:spcAft>
                <a:spcPts val="900"/>
              </a:spcAft>
              <a:buFont typeface="Arial" charset="0"/>
              <a:buChar char="•"/>
            </a:pPr>
            <a:r>
              <a:rPr lang="en-US" sz="1950" dirty="0">
                <a:solidFill>
                  <a:srgbClr val="000000"/>
                </a:solidFill>
                <a:latin typeface="Helvetica Neue" charset="0"/>
                <a:ea typeface="Helvetica Neue" charset="0"/>
                <a:cs typeface="Helvetica Neue" charset="0"/>
              </a:rPr>
              <a:t>3 Ds: Delay, Denial and Discrimination</a:t>
            </a:r>
          </a:p>
          <a:p>
            <a:pPr marL="257168" indent="-257168" defTabSz="342892">
              <a:spcAft>
                <a:spcPts val="900"/>
              </a:spcAft>
              <a:buFont typeface="Arial" charset="0"/>
              <a:buChar char="•"/>
            </a:pPr>
            <a:r>
              <a:rPr lang="en-US" sz="1950" dirty="0">
                <a:solidFill>
                  <a:srgbClr val="000000"/>
                </a:solidFill>
                <a:latin typeface="Helvetica Neue" charset="0"/>
                <a:ea typeface="Helvetica Neue" charset="0"/>
                <a:cs typeface="Helvetica Neue" charset="0"/>
              </a:rPr>
              <a:t>Arbitrary and “political”</a:t>
            </a:r>
          </a:p>
          <a:p>
            <a:pPr marL="257168" indent="-257168" defTabSz="342892">
              <a:spcAft>
                <a:spcPts val="900"/>
              </a:spcAft>
              <a:buFont typeface="Arial" charset="0"/>
              <a:buChar char="•"/>
            </a:pPr>
            <a:r>
              <a:rPr lang="en-US" sz="1950" dirty="0">
                <a:solidFill>
                  <a:srgbClr val="000000"/>
                </a:solidFill>
                <a:latin typeface="Helvetica Neue" charset="0"/>
                <a:ea typeface="Helvetica Neue" charset="0"/>
                <a:cs typeface="Helvetica Neue" charset="0"/>
              </a:rPr>
              <a:t>Stranded investments and lost expected revenues</a:t>
            </a:r>
          </a:p>
          <a:p>
            <a:pPr marL="257168" indent="-257168" defTabSz="342892">
              <a:spcAft>
                <a:spcPts val="900"/>
              </a:spcAft>
              <a:buFont typeface="Arial" charset="0"/>
              <a:buChar char="•"/>
            </a:pPr>
            <a:r>
              <a:rPr lang="en-US" sz="1950" dirty="0">
                <a:solidFill>
                  <a:srgbClr val="000000"/>
                </a:solidFill>
                <a:latin typeface="Helvetica Neue" charset="0"/>
                <a:ea typeface="Helvetica Neue" charset="0"/>
                <a:cs typeface="Helvetica Neue" charset="0"/>
              </a:rPr>
              <a:t>Worse treatment than other fossil fuel investments</a:t>
            </a:r>
          </a:p>
        </p:txBody>
      </p:sp>
      <p:sp>
        <p:nvSpPr>
          <p:cNvPr id="2" name="TextBox 1"/>
          <p:cNvSpPr txBox="1"/>
          <p:nvPr/>
        </p:nvSpPr>
        <p:spPr>
          <a:xfrm>
            <a:off x="5081882" y="4995949"/>
            <a:ext cx="630301" cy="161583"/>
          </a:xfrm>
          <a:prstGeom prst="rect">
            <a:avLst/>
          </a:prstGeom>
          <a:noFill/>
        </p:spPr>
        <p:txBody>
          <a:bodyPr wrap="none" rtlCol="0">
            <a:spAutoFit/>
          </a:bodyPr>
          <a:lstStyle/>
          <a:p>
            <a:pPr defTabSz="342892"/>
            <a:r>
              <a:rPr lang="en-US" sz="450" dirty="0">
                <a:solidFill>
                  <a:prstClr val="black"/>
                </a:solidFill>
                <a:latin typeface="Helvetica Neue" charset="0"/>
                <a:ea typeface="Helvetica Neue" charset="0"/>
                <a:cs typeface="Helvetica Neue" charset="0"/>
              </a:rPr>
              <a:t>Suffolk University</a:t>
            </a:r>
          </a:p>
        </p:txBody>
      </p:sp>
    </p:spTree>
    <p:extLst>
      <p:ext uri="{BB962C8B-B14F-4D97-AF65-F5344CB8AC3E}">
        <p14:creationId xmlns:p14="http://schemas.microsoft.com/office/powerpoint/2010/main" val="299479364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667000" y="1377003"/>
            <a:ext cx="6858000" cy="520037"/>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700" b="1" dirty="0">
                <a:solidFill>
                  <a:prstClr val="black">
                    <a:lumMod val="65000"/>
                    <a:lumOff val="35000"/>
                  </a:prstClr>
                </a:solidFill>
                <a:latin typeface="Helvetica Neue Condensed" charset="0"/>
                <a:ea typeface="Helvetica Neue Condensed" charset="0"/>
                <a:cs typeface="Helvetica Neue Condensed" charset="0"/>
              </a:rPr>
              <a:t>TransCanada’s NAFTA KXL Case Timing</a:t>
            </a:r>
          </a:p>
        </p:txBody>
      </p:sp>
      <p:sp>
        <p:nvSpPr>
          <p:cNvPr id="4" name="TextBox 3"/>
          <p:cNvSpPr txBox="1"/>
          <p:nvPr/>
        </p:nvSpPr>
        <p:spPr>
          <a:xfrm>
            <a:off x="6145273" y="2130069"/>
            <a:ext cx="2803712" cy="2654573"/>
          </a:xfrm>
          <a:prstGeom prst="rect">
            <a:avLst/>
          </a:prstGeom>
          <a:noFill/>
        </p:spPr>
        <p:txBody>
          <a:bodyPr wrap="square" rtlCol="0">
            <a:spAutoFit/>
          </a:bodyPr>
          <a:lstStyle/>
          <a:p>
            <a:pPr marL="257168" indent="-257168" defTabSz="342892">
              <a:spcAft>
                <a:spcPts val="900"/>
              </a:spcAft>
              <a:buFont typeface="Arial" charset="0"/>
              <a:buChar char="•"/>
            </a:pPr>
            <a:r>
              <a:rPr lang="en-US" sz="1950" dirty="0">
                <a:solidFill>
                  <a:srgbClr val="000000"/>
                </a:solidFill>
                <a:latin typeface="Helvetica Neue" charset="0"/>
                <a:ea typeface="Helvetica Neue" charset="0"/>
                <a:cs typeface="Helvetica Neue" charset="0"/>
              </a:rPr>
              <a:t>90-days to pick panel</a:t>
            </a:r>
          </a:p>
          <a:p>
            <a:pPr marL="257168" indent="-257168" defTabSz="342892">
              <a:spcAft>
                <a:spcPts val="900"/>
              </a:spcAft>
              <a:buFont typeface="Arial" charset="0"/>
              <a:buChar char="•"/>
            </a:pPr>
            <a:r>
              <a:rPr lang="en-US" sz="1950" dirty="0">
                <a:solidFill>
                  <a:srgbClr val="000000"/>
                </a:solidFill>
                <a:latin typeface="Helvetica Neue" charset="0"/>
                <a:ea typeface="Helvetica Neue" charset="0"/>
                <a:cs typeface="Helvetica Neue" charset="0"/>
              </a:rPr>
              <a:t>Jurisdiction = 1 year </a:t>
            </a:r>
          </a:p>
          <a:p>
            <a:pPr marL="257168" indent="-257168" defTabSz="342892">
              <a:spcAft>
                <a:spcPts val="900"/>
              </a:spcAft>
              <a:buFont typeface="Arial" charset="0"/>
              <a:buChar char="•"/>
            </a:pPr>
            <a:r>
              <a:rPr lang="en-US" sz="1950" dirty="0">
                <a:solidFill>
                  <a:srgbClr val="000000"/>
                </a:solidFill>
                <a:latin typeface="Helvetica Neue" charset="0"/>
                <a:ea typeface="Helvetica Neue" charset="0"/>
                <a:cs typeface="Helvetica Neue" charset="0"/>
              </a:rPr>
              <a:t>Merits/damages = 3 years</a:t>
            </a:r>
          </a:p>
          <a:p>
            <a:pPr marL="257168" indent="-257168" defTabSz="342892">
              <a:spcAft>
                <a:spcPts val="900"/>
              </a:spcAft>
              <a:buFont typeface="Arial" charset="0"/>
              <a:buChar char="•"/>
            </a:pPr>
            <a:r>
              <a:rPr lang="en-US" sz="1950" dirty="0">
                <a:solidFill>
                  <a:srgbClr val="000000"/>
                </a:solidFill>
                <a:latin typeface="Helvetica Neue" charset="0"/>
                <a:ea typeface="Helvetica Neue" charset="0"/>
                <a:cs typeface="Helvetica Neue" charset="0"/>
              </a:rPr>
              <a:t>World Bank (ICSID)</a:t>
            </a:r>
          </a:p>
          <a:p>
            <a:pPr marL="257168" indent="-257168" defTabSz="342892">
              <a:spcAft>
                <a:spcPts val="900"/>
              </a:spcAft>
              <a:buFont typeface="Arial" charset="0"/>
              <a:buChar char="•"/>
            </a:pPr>
            <a:r>
              <a:rPr lang="en-US" sz="1950" dirty="0">
                <a:solidFill>
                  <a:srgbClr val="000000"/>
                </a:solidFill>
                <a:latin typeface="Helvetica Neue" charset="0"/>
                <a:ea typeface="Helvetica Neue" charset="0"/>
                <a:cs typeface="Helvetica Neue" charset="0"/>
              </a:rPr>
              <a:t>Limited/voluntary transparency	</a:t>
            </a:r>
          </a:p>
        </p:txBody>
      </p:sp>
      <p:pic>
        <p:nvPicPr>
          <p:cNvPr id="2052" name="Picture 4" descr="ar Sands Action at the White House"/>
          <p:cNvPicPr>
            <a:picLocks noChangeAspect="1" noChangeArrowheads="1"/>
          </p:cNvPicPr>
          <p:nvPr/>
        </p:nvPicPr>
        <p:blipFill rotWithShape="1">
          <a:blip r:embed="rId2">
            <a:extLst>
              <a:ext uri="{28A0092B-C50C-407E-A947-70E740481C1C}">
                <a14:useLocalDpi xmlns:a14="http://schemas.microsoft.com/office/drawing/2010/main" val="0"/>
              </a:ext>
            </a:extLst>
          </a:blip>
          <a:srcRect l="21552" r="26844"/>
          <a:stretch/>
        </p:blipFill>
        <p:spPr bwMode="auto">
          <a:xfrm>
            <a:off x="3151096" y="2178426"/>
            <a:ext cx="2632262" cy="2816156"/>
          </a:xfrm>
          <a:prstGeom prst="rect">
            <a:avLst/>
          </a:prstGeom>
          <a:noFill/>
          <a:ln>
            <a:solidFill>
              <a:schemeClr val="tx1">
                <a:lumMod val="50000"/>
                <a:lumOff val="50000"/>
              </a:schemeClr>
            </a:solidFill>
          </a:ln>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200032" y="4994586"/>
            <a:ext cx="627095" cy="161583"/>
          </a:xfrm>
          <a:prstGeom prst="rect">
            <a:avLst/>
          </a:prstGeom>
          <a:noFill/>
        </p:spPr>
        <p:txBody>
          <a:bodyPr wrap="none" rtlCol="0">
            <a:spAutoFit/>
          </a:bodyPr>
          <a:lstStyle/>
          <a:p>
            <a:pPr defTabSz="342892"/>
            <a:r>
              <a:rPr lang="en-US" sz="450" dirty="0">
                <a:solidFill>
                  <a:prstClr val="black"/>
                </a:solidFill>
                <a:latin typeface="Helvetica Neue" charset="0"/>
                <a:ea typeface="Helvetica Neue" charset="0"/>
                <a:cs typeface="Helvetica Neue" charset="0"/>
              </a:rPr>
              <a:t>Tar Sands Action</a:t>
            </a:r>
          </a:p>
        </p:txBody>
      </p:sp>
    </p:spTree>
    <p:extLst>
      <p:ext uri="{BB962C8B-B14F-4D97-AF65-F5344CB8AC3E}">
        <p14:creationId xmlns:p14="http://schemas.microsoft.com/office/powerpoint/2010/main" val="337818832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alphaModFix/>
          </a:blip>
          <a:srcRect t="4772" b="1"/>
          <a:stretch/>
        </p:blipFill>
        <p:spPr>
          <a:xfrm>
            <a:off x="2695116" y="1475102"/>
            <a:ext cx="6658763" cy="3867958"/>
          </a:xfrm>
          <a:prstGeom prst="rect">
            <a:avLst/>
          </a:prstGeom>
        </p:spPr>
      </p:pic>
      <p:sp>
        <p:nvSpPr>
          <p:cNvPr id="4" name="Title 1"/>
          <p:cNvSpPr txBox="1">
            <a:spLocks/>
          </p:cNvSpPr>
          <p:nvPr/>
        </p:nvSpPr>
        <p:spPr>
          <a:xfrm>
            <a:off x="3009900" y="1127216"/>
            <a:ext cx="6172200" cy="44844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550" b="1" dirty="0">
                <a:solidFill>
                  <a:prstClr val="black">
                    <a:lumMod val="65000"/>
                    <a:lumOff val="35000"/>
                  </a:prstClr>
                </a:solidFill>
                <a:latin typeface="Helvetica Neue Condensed" charset="0"/>
                <a:ea typeface="Helvetica Neue Condensed" charset="0"/>
                <a:cs typeface="Helvetica Neue Condensed" charset="0"/>
              </a:rPr>
              <a:t>ISDS and Selected Pending Interstate Pipelines</a:t>
            </a:r>
          </a:p>
        </p:txBody>
      </p:sp>
    </p:spTree>
    <p:extLst>
      <p:ext uri="{BB962C8B-B14F-4D97-AF65-F5344CB8AC3E}">
        <p14:creationId xmlns:p14="http://schemas.microsoft.com/office/powerpoint/2010/main" val="324009541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711980" y="1543328"/>
            <a:ext cx="6756817" cy="520037"/>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100" b="1" dirty="0">
                <a:solidFill>
                  <a:prstClr val="black">
                    <a:lumMod val="65000"/>
                    <a:lumOff val="35000"/>
                  </a:prstClr>
                </a:solidFill>
                <a:latin typeface="Helvetica Neue Condensed" charset="0"/>
                <a:ea typeface="Helvetica Neue Condensed" charset="0"/>
                <a:cs typeface="Helvetica Neue Condensed" charset="0"/>
              </a:rPr>
              <a:t>Lone Pine NAFTA Case over Fracking Moratorium</a:t>
            </a:r>
          </a:p>
        </p:txBody>
      </p:sp>
      <p:sp>
        <p:nvSpPr>
          <p:cNvPr id="3" name="TextBox 2"/>
          <p:cNvSpPr txBox="1"/>
          <p:nvPr/>
        </p:nvSpPr>
        <p:spPr>
          <a:xfrm>
            <a:off x="6587292" y="2252923"/>
            <a:ext cx="2594810" cy="2400657"/>
          </a:xfrm>
          <a:prstGeom prst="rect">
            <a:avLst/>
          </a:prstGeom>
          <a:noFill/>
        </p:spPr>
        <p:txBody>
          <a:bodyPr wrap="square" rtlCol="0">
            <a:spAutoFit/>
          </a:bodyPr>
          <a:lstStyle/>
          <a:p>
            <a:pPr defTabSz="342892"/>
            <a:r>
              <a:rPr lang="en-US" sz="1500" dirty="0">
                <a:solidFill>
                  <a:srgbClr val="000000"/>
                </a:solidFill>
                <a:latin typeface="Helvetica Neue" charset="0"/>
                <a:ea typeface="Helvetica Neue" charset="0"/>
                <a:cs typeface="Helvetica Neue" charset="0"/>
              </a:rPr>
              <a:t>Lone Pine Resources NAFTA challenge against Quebec suspending oil and gas exploration permits below the St. Lawrence river, where Lone Pine already had permits. </a:t>
            </a:r>
          </a:p>
          <a:p>
            <a:pPr defTabSz="342892"/>
            <a:endParaRPr lang="en-US" sz="1500" dirty="0">
              <a:solidFill>
                <a:srgbClr val="000000"/>
              </a:solidFill>
              <a:latin typeface="Helvetica Neue" charset="0"/>
              <a:ea typeface="Helvetica Neue" charset="0"/>
              <a:cs typeface="Helvetica Neue" charset="0"/>
            </a:endParaRPr>
          </a:p>
          <a:p>
            <a:pPr defTabSz="342892"/>
            <a:r>
              <a:rPr lang="en-US" sz="1500" dirty="0">
                <a:solidFill>
                  <a:srgbClr val="000000"/>
                </a:solidFill>
                <a:latin typeface="Helvetica Neue" charset="0"/>
                <a:ea typeface="Helvetica Neue" charset="0"/>
                <a:cs typeface="Helvetica Neue" charset="0"/>
              </a:rPr>
              <a:t>Lone Pine is asking for $119 million in pending case.</a:t>
            </a:r>
          </a:p>
        </p:txBody>
      </p:sp>
      <p:pic>
        <p:nvPicPr>
          <p:cNvPr id="5" name="Picture 4"/>
          <p:cNvPicPr>
            <a:picLocks noChangeAspect="1"/>
          </p:cNvPicPr>
          <p:nvPr/>
        </p:nvPicPr>
        <p:blipFill rotWithShape="1">
          <a:blip r:embed="rId2"/>
          <a:srcRect l="19459" t="31249" r="66" b="5"/>
          <a:stretch/>
        </p:blipFill>
        <p:spPr>
          <a:xfrm>
            <a:off x="3232885" y="2256924"/>
            <a:ext cx="3120390" cy="2263140"/>
          </a:xfrm>
          <a:prstGeom prst="rect">
            <a:avLst/>
          </a:prstGeom>
          <a:ln w="3175">
            <a:solidFill>
              <a:schemeClr val="tx1">
                <a:lumMod val="50000"/>
                <a:lumOff val="50000"/>
              </a:schemeClr>
            </a:solidFill>
          </a:ln>
        </p:spPr>
      </p:pic>
    </p:spTree>
    <p:extLst>
      <p:ext uri="{BB962C8B-B14F-4D97-AF65-F5344CB8AC3E}">
        <p14:creationId xmlns:p14="http://schemas.microsoft.com/office/powerpoint/2010/main" val="129719857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ackingBansMap.png"/>
          <p:cNvPicPr>
            <a:picLocks noChangeAspect="1"/>
          </p:cNvPicPr>
          <p:nvPr/>
        </p:nvPicPr>
        <p:blipFill rotWithShape="1">
          <a:blip r:embed="rId2" cstate="print">
            <a:extLst>
              <a:ext uri="{28A0092B-C50C-407E-A947-70E740481C1C}">
                <a14:useLocalDpi xmlns:a14="http://schemas.microsoft.com/office/drawing/2010/main" val="0"/>
              </a:ext>
            </a:extLst>
          </a:blip>
          <a:srcRect l="8539" t="14533" r="8505" b="10336"/>
          <a:stretch/>
        </p:blipFill>
        <p:spPr>
          <a:xfrm>
            <a:off x="3252527" y="1895803"/>
            <a:ext cx="5689147" cy="3128262"/>
          </a:xfrm>
          <a:prstGeom prst="rect">
            <a:avLst/>
          </a:prstGeom>
        </p:spPr>
      </p:pic>
      <p:sp>
        <p:nvSpPr>
          <p:cNvPr id="5" name="Title 1"/>
          <p:cNvSpPr txBox="1">
            <a:spLocks/>
          </p:cNvSpPr>
          <p:nvPr/>
        </p:nvSpPr>
        <p:spPr>
          <a:xfrm>
            <a:off x="3009900" y="1215639"/>
            <a:ext cx="6172200" cy="520037"/>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700" b="1" dirty="0">
                <a:solidFill>
                  <a:prstClr val="black">
                    <a:lumMod val="65000"/>
                    <a:lumOff val="35000"/>
                  </a:prstClr>
                </a:solidFill>
                <a:latin typeface="Helvetica Neue Condensed" charset="0"/>
                <a:ea typeface="Helvetica Neue Condensed" charset="0"/>
                <a:cs typeface="Helvetica Neue Condensed" charset="0"/>
              </a:rPr>
              <a:t>Local Fracking Bans and Moratoriums</a:t>
            </a:r>
          </a:p>
        </p:txBody>
      </p:sp>
      <p:sp>
        <p:nvSpPr>
          <p:cNvPr id="6" name="Freeform 5"/>
          <p:cNvSpPr/>
          <p:nvPr/>
        </p:nvSpPr>
        <p:spPr>
          <a:xfrm>
            <a:off x="7669667" y="3327823"/>
            <a:ext cx="424712" cy="219231"/>
          </a:xfrm>
          <a:custGeom>
            <a:avLst/>
            <a:gdLst>
              <a:gd name="connsiteX0" fmla="*/ 408885 w 566282"/>
              <a:gd name="connsiteY0" fmla="*/ 56213 h 292308"/>
              <a:gd name="connsiteX1" fmla="*/ 408885 w 566282"/>
              <a:gd name="connsiteY1" fmla="*/ 56213 h 292308"/>
              <a:gd name="connsiteX2" fmla="*/ 438865 w 566282"/>
              <a:gd name="connsiteY2" fmla="*/ 44970 h 292308"/>
              <a:gd name="connsiteX3" fmla="*/ 450108 w 566282"/>
              <a:gd name="connsiteY3" fmla="*/ 41222 h 292308"/>
              <a:gd name="connsiteX4" fmla="*/ 461350 w 566282"/>
              <a:gd name="connsiteY4" fmla="*/ 44970 h 292308"/>
              <a:gd name="connsiteX5" fmla="*/ 457603 w 566282"/>
              <a:gd name="connsiteY5" fmla="*/ 71203 h 292308"/>
              <a:gd name="connsiteX6" fmla="*/ 446360 w 566282"/>
              <a:gd name="connsiteY6" fmla="*/ 78698 h 292308"/>
              <a:gd name="connsiteX7" fmla="*/ 438865 w 566282"/>
              <a:gd name="connsiteY7" fmla="*/ 89941 h 292308"/>
              <a:gd name="connsiteX8" fmla="*/ 435118 w 566282"/>
              <a:gd name="connsiteY8" fmla="*/ 134911 h 292308"/>
              <a:gd name="connsiteX9" fmla="*/ 442613 w 566282"/>
              <a:gd name="connsiteY9" fmla="*/ 146154 h 292308"/>
              <a:gd name="connsiteX10" fmla="*/ 446360 w 566282"/>
              <a:gd name="connsiteY10" fmla="*/ 161144 h 292308"/>
              <a:gd name="connsiteX11" fmla="*/ 450108 w 566282"/>
              <a:gd name="connsiteY11" fmla="*/ 183629 h 292308"/>
              <a:gd name="connsiteX12" fmla="*/ 453855 w 566282"/>
              <a:gd name="connsiteY12" fmla="*/ 194872 h 292308"/>
              <a:gd name="connsiteX13" fmla="*/ 442613 w 566282"/>
              <a:gd name="connsiteY13" fmla="*/ 198619 h 292308"/>
              <a:gd name="connsiteX14" fmla="*/ 435118 w 566282"/>
              <a:gd name="connsiteY14" fmla="*/ 243590 h 292308"/>
              <a:gd name="connsiteX15" fmla="*/ 476341 w 566282"/>
              <a:gd name="connsiteY15" fmla="*/ 239842 h 292308"/>
              <a:gd name="connsiteX16" fmla="*/ 480088 w 566282"/>
              <a:gd name="connsiteY16" fmla="*/ 273570 h 292308"/>
              <a:gd name="connsiteX17" fmla="*/ 491331 w 566282"/>
              <a:gd name="connsiteY17" fmla="*/ 281065 h 292308"/>
              <a:gd name="connsiteX18" fmla="*/ 498826 w 566282"/>
              <a:gd name="connsiteY18" fmla="*/ 292308 h 292308"/>
              <a:gd name="connsiteX19" fmla="*/ 532554 w 566282"/>
              <a:gd name="connsiteY19" fmla="*/ 288560 h 292308"/>
              <a:gd name="connsiteX20" fmla="*/ 536301 w 566282"/>
              <a:gd name="connsiteY20" fmla="*/ 277318 h 292308"/>
              <a:gd name="connsiteX21" fmla="*/ 551291 w 566282"/>
              <a:gd name="connsiteY21" fmla="*/ 254832 h 292308"/>
              <a:gd name="connsiteX22" fmla="*/ 566282 w 566282"/>
              <a:gd name="connsiteY22" fmla="*/ 221104 h 292308"/>
              <a:gd name="connsiteX23" fmla="*/ 502573 w 566282"/>
              <a:gd name="connsiteY23" fmla="*/ 213609 h 292308"/>
              <a:gd name="connsiteX24" fmla="*/ 491331 w 566282"/>
              <a:gd name="connsiteY24" fmla="*/ 206114 h 292308"/>
              <a:gd name="connsiteX25" fmla="*/ 483836 w 566282"/>
              <a:gd name="connsiteY25" fmla="*/ 179881 h 292308"/>
              <a:gd name="connsiteX26" fmla="*/ 476341 w 566282"/>
              <a:gd name="connsiteY26" fmla="*/ 134911 h 292308"/>
              <a:gd name="connsiteX27" fmla="*/ 480088 w 566282"/>
              <a:gd name="connsiteY27" fmla="*/ 7495 h 292308"/>
              <a:gd name="connsiteX28" fmla="*/ 468846 w 566282"/>
              <a:gd name="connsiteY28" fmla="*/ 3747 h 292308"/>
              <a:gd name="connsiteX29" fmla="*/ 446360 w 566282"/>
              <a:gd name="connsiteY29" fmla="*/ 11242 h 292308"/>
              <a:gd name="connsiteX30" fmla="*/ 408885 w 566282"/>
              <a:gd name="connsiteY30" fmla="*/ 7495 h 292308"/>
              <a:gd name="connsiteX31" fmla="*/ 397642 w 566282"/>
              <a:gd name="connsiteY31" fmla="*/ 3747 h 292308"/>
              <a:gd name="connsiteX32" fmla="*/ 371410 w 566282"/>
              <a:gd name="connsiteY32" fmla="*/ 7495 h 292308"/>
              <a:gd name="connsiteX33" fmla="*/ 307701 w 566282"/>
              <a:gd name="connsiteY33" fmla="*/ 3747 h 292308"/>
              <a:gd name="connsiteX34" fmla="*/ 251488 w 566282"/>
              <a:gd name="connsiteY34" fmla="*/ 0 h 292308"/>
              <a:gd name="connsiteX35" fmla="*/ 199023 w 566282"/>
              <a:gd name="connsiteY35" fmla="*/ 3747 h 292308"/>
              <a:gd name="connsiteX36" fmla="*/ 187780 w 566282"/>
              <a:gd name="connsiteY36" fmla="*/ 7495 h 292308"/>
              <a:gd name="connsiteX37" fmla="*/ 7898 w 566282"/>
              <a:gd name="connsiteY37" fmla="*/ 11242 h 292308"/>
              <a:gd name="connsiteX38" fmla="*/ 11646 w 566282"/>
              <a:gd name="connsiteY38" fmla="*/ 71203 h 292308"/>
              <a:gd name="connsiteX39" fmla="*/ 15393 w 566282"/>
              <a:gd name="connsiteY39" fmla="*/ 82445 h 292308"/>
              <a:gd name="connsiteX40" fmla="*/ 34131 w 566282"/>
              <a:gd name="connsiteY40" fmla="*/ 78698 h 292308"/>
              <a:gd name="connsiteX41" fmla="*/ 52869 w 566282"/>
              <a:gd name="connsiteY41" fmla="*/ 63708 h 292308"/>
              <a:gd name="connsiteX42" fmla="*/ 64111 w 566282"/>
              <a:gd name="connsiteY42" fmla="*/ 59960 h 292308"/>
              <a:gd name="connsiteX43" fmla="*/ 79101 w 566282"/>
              <a:gd name="connsiteY43" fmla="*/ 41222 h 292308"/>
              <a:gd name="connsiteX44" fmla="*/ 90344 w 566282"/>
              <a:gd name="connsiteY44" fmla="*/ 37475 h 292308"/>
              <a:gd name="connsiteX45" fmla="*/ 127819 w 566282"/>
              <a:gd name="connsiteY45" fmla="*/ 41222 h 292308"/>
              <a:gd name="connsiteX46" fmla="*/ 135314 w 566282"/>
              <a:gd name="connsiteY46" fmla="*/ 48718 h 292308"/>
              <a:gd name="connsiteX47" fmla="*/ 157800 w 566282"/>
              <a:gd name="connsiteY47" fmla="*/ 41222 h 292308"/>
              <a:gd name="connsiteX48" fmla="*/ 169042 w 566282"/>
              <a:gd name="connsiteY48" fmla="*/ 37475 h 292308"/>
              <a:gd name="connsiteX49" fmla="*/ 180285 w 566282"/>
              <a:gd name="connsiteY49" fmla="*/ 33727 h 292308"/>
              <a:gd name="connsiteX50" fmla="*/ 217760 w 566282"/>
              <a:gd name="connsiteY50" fmla="*/ 37475 h 292308"/>
              <a:gd name="connsiteX51" fmla="*/ 225255 w 566282"/>
              <a:gd name="connsiteY51" fmla="*/ 48718 h 292308"/>
              <a:gd name="connsiteX52" fmla="*/ 232750 w 566282"/>
              <a:gd name="connsiteY52" fmla="*/ 71203 h 292308"/>
              <a:gd name="connsiteX53" fmla="*/ 243993 w 566282"/>
              <a:gd name="connsiteY53" fmla="*/ 74950 h 292308"/>
              <a:gd name="connsiteX54" fmla="*/ 255236 w 566282"/>
              <a:gd name="connsiteY54" fmla="*/ 86193 h 292308"/>
              <a:gd name="connsiteX55" fmla="*/ 262731 w 566282"/>
              <a:gd name="connsiteY55" fmla="*/ 97436 h 292308"/>
              <a:gd name="connsiteX56" fmla="*/ 273973 w 566282"/>
              <a:gd name="connsiteY56" fmla="*/ 101183 h 292308"/>
              <a:gd name="connsiteX57" fmla="*/ 281469 w 566282"/>
              <a:gd name="connsiteY57" fmla="*/ 108678 h 292308"/>
              <a:gd name="connsiteX58" fmla="*/ 296459 w 566282"/>
              <a:gd name="connsiteY58" fmla="*/ 112426 h 292308"/>
              <a:gd name="connsiteX59" fmla="*/ 307701 w 566282"/>
              <a:gd name="connsiteY59" fmla="*/ 116173 h 292308"/>
              <a:gd name="connsiteX60" fmla="*/ 322691 w 566282"/>
              <a:gd name="connsiteY60" fmla="*/ 134911 h 292308"/>
              <a:gd name="connsiteX61" fmla="*/ 326439 w 566282"/>
              <a:gd name="connsiteY61" fmla="*/ 146154 h 292308"/>
              <a:gd name="connsiteX62" fmla="*/ 333934 w 566282"/>
              <a:gd name="connsiteY62" fmla="*/ 157396 h 292308"/>
              <a:gd name="connsiteX63" fmla="*/ 326439 w 566282"/>
              <a:gd name="connsiteY63" fmla="*/ 179881 h 292308"/>
              <a:gd name="connsiteX64" fmla="*/ 322691 w 566282"/>
              <a:gd name="connsiteY64" fmla="*/ 191124 h 292308"/>
              <a:gd name="connsiteX65" fmla="*/ 311449 w 566282"/>
              <a:gd name="connsiteY65" fmla="*/ 198619 h 292308"/>
              <a:gd name="connsiteX66" fmla="*/ 315196 w 566282"/>
              <a:gd name="connsiteY66" fmla="*/ 239842 h 292308"/>
              <a:gd name="connsiteX67" fmla="*/ 326439 w 566282"/>
              <a:gd name="connsiteY67" fmla="*/ 236095 h 292308"/>
              <a:gd name="connsiteX68" fmla="*/ 352672 w 566282"/>
              <a:gd name="connsiteY68" fmla="*/ 224852 h 292308"/>
              <a:gd name="connsiteX69" fmla="*/ 367662 w 566282"/>
              <a:gd name="connsiteY69" fmla="*/ 228600 h 292308"/>
              <a:gd name="connsiteX70" fmla="*/ 371410 w 566282"/>
              <a:gd name="connsiteY70" fmla="*/ 239842 h 292308"/>
              <a:gd name="connsiteX71" fmla="*/ 378905 w 566282"/>
              <a:gd name="connsiteY71" fmla="*/ 251085 h 292308"/>
              <a:gd name="connsiteX72" fmla="*/ 401390 w 566282"/>
              <a:gd name="connsiteY72" fmla="*/ 262327 h 292308"/>
              <a:gd name="connsiteX73" fmla="*/ 397642 w 566282"/>
              <a:gd name="connsiteY73" fmla="*/ 243590 h 292308"/>
              <a:gd name="connsiteX74" fmla="*/ 393895 w 566282"/>
              <a:gd name="connsiteY74" fmla="*/ 232347 h 292308"/>
              <a:gd name="connsiteX75" fmla="*/ 390147 w 566282"/>
              <a:gd name="connsiteY75" fmla="*/ 217357 h 292308"/>
              <a:gd name="connsiteX76" fmla="*/ 386400 w 566282"/>
              <a:gd name="connsiteY76" fmla="*/ 101183 h 292308"/>
              <a:gd name="connsiteX77" fmla="*/ 378905 w 566282"/>
              <a:gd name="connsiteY77" fmla="*/ 89941 h 292308"/>
              <a:gd name="connsiteX78" fmla="*/ 397642 w 566282"/>
              <a:gd name="connsiteY78" fmla="*/ 74950 h 292308"/>
              <a:gd name="connsiteX79" fmla="*/ 408885 w 566282"/>
              <a:gd name="connsiteY79" fmla="*/ 56213 h 292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566282" h="292308">
                <a:moveTo>
                  <a:pt x="408885" y="56213"/>
                </a:moveTo>
                <a:lnTo>
                  <a:pt x="408885" y="56213"/>
                </a:lnTo>
                <a:lnTo>
                  <a:pt x="438865" y="44970"/>
                </a:lnTo>
                <a:cubicBezTo>
                  <a:pt x="442578" y="43620"/>
                  <a:pt x="446158" y="41222"/>
                  <a:pt x="450108" y="41222"/>
                </a:cubicBezTo>
                <a:cubicBezTo>
                  <a:pt x="454058" y="41222"/>
                  <a:pt x="457603" y="43721"/>
                  <a:pt x="461350" y="44970"/>
                </a:cubicBezTo>
                <a:cubicBezTo>
                  <a:pt x="460101" y="53714"/>
                  <a:pt x="461190" y="63131"/>
                  <a:pt x="457603" y="71203"/>
                </a:cubicBezTo>
                <a:cubicBezTo>
                  <a:pt x="455774" y="75319"/>
                  <a:pt x="449545" y="75513"/>
                  <a:pt x="446360" y="78698"/>
                </a:cubicBezTo>
                <a:cubicBezTo>
                  <a:pt x="443175" y="81883"/>
                  <a:pt x="441363" y="86193"/>
                  <a:pt x="438865" y="89941"/>
                </a:cubicBezTo>
                <a:cubicBezTo>
                  <a:pt x="431590" y="111765"/>
                  <a:pt x="427548" y="112202"/>
                  <a:pt x="435118" y="134911"/>
                </a:cubicBezTo>
                <a:cubicBezTo>
                  <a:pt x="436542" y="139184"/>
                  <a:pt x="440115" y="142406"/>
                  <a:pt x="442613" y="146154"/>
                </a:cubicBezTo>
                <a:cubicBezTo>
                  <a:pt x="443862" y="151151"/>
                  <a:pt x="445350" y="156094"/>
                  <a:pt x="446360" y="161144"/>
                </a:cubicBezTo>
                <a:cubicBezTo>
                  <a:pt x="447850" y="168595"/>
                  <a:pt x="448460" y="176212"/>
                  <a:pt x="450108" y="183629"/>
                </a:cubicBezTo>
                <a:cubicBezTo>
                  <a:pt x="450965" y="187485"/>
                  <a:pt x="452606" y="191124"/>
                  <a:pt x="453855" y="194872"/>
                </a:cubicBezTo>
                <a:cubicBezTo>
                  <a:pt x="450108" y="196121"/>
                  <a:pt x="446146" y="196853"/>
                  <a:pt x="442613" y="198619"/>
                </a:cubicBezTo>
                <a:cubicBezTo>
                  <a:pt x="420580" y="209635"/>
                  <a:pt x="431881" y="211228"/>
                  <a:pt x="435118" y="243590"/>
                </a:cubicBezTo>
                <a:cubicBezTo>
                  <a:pt x="463646" y="234081"/>
                  <a:pt x="449856" y="234546"/>
                  <a:pt x="476341" y="239842"/>
                </a:cubicBezTo>
                <a:cubicBezTo>
                  <a:pt x="477590" y="251085"/>
                  <a:pt x="476222" y="262939"/>
                  <a:pt x="480088" y="273570"/>
                </a:cubicBezTo>
                <a:cubicBezTo>
                  <a:pt x="481627" y="277803"/>
                  <a:pt x="488146" y="277880"/>
                  <a:pt x="491331" y="281065"/>
                </a:cubicBezTo>
                <a:cubicBezTo>
                  <a:pt x="494516" y="284250"/>
                  <a:pt x="496328" y="288560"/>
                  <a:pt x="498826" y="292308"/>
                </a:cubicBezTo>
                <a:cubicBezTo>
                  <a:pt x="510069" y="291059"/>
                  <a:pt x="522051" y="292761"/>
                  <a:pt x="532554" y="288560"/>
                </a:cubicBezTo>
                <a:cubicBezTo>
                  <a:pt x="536221" y="287093"/>
                  <a:pt x="534383" y="280771"/>
                  <a:pt x="536301" y="277318"/>
                </a:cubicBezTo>
                <a:cubicBezTo>
                  <a:pt x="540676" y="269443"/>
                  <a:pt x="548442" y="263378"/>
                  <a:pt x="551291" y="254832"/>
                </a:cubicBezTo>
                <a:cubicBezTo>
                  <a:pt x="560211" y="228074"/>
                  <a:pt x="554405" y="238921"/>
                  <a:pt x="566282" y="221104"/>
                </a:cubicBezTo>
                <a:cubicBezTo>
                  <a:pt x="529892" y="208976"/>
                  <a:pt x="596767" y="230232"/>
                  <a:pt x="502573" y="213609"/>
                </a:cubicBezTo>
                <a:cubicBezTo>
                  <a:pt x="498138" y="212826"/>
                  <a:pt x="495078" y="208612"/>
                  <a:pt x="491331" y="206114"/>
                </a:cubicBezTo>
                <a:cubicBezTo>
                  <a:pt x="488014" y="196166"/>
                  <a:pt x="485854" y="190646"/>
                  <a:pt x="483836" y="179881"/>
                </a:cubicBezTo>
                <a:cubicBezTo>
                  <a:pt x="481036" y="164944"/>
                  <a:pt x="476341" y="134911"/>
                  <a:pt x="476341" y="134911"/>
                </a:cubicBezTo>
                <a:cubicBezTo>
                  <a:pt x="477590" y="92439"/>
                  <a:pt x="482512" y="49916"/>
                  <a:pt x="480088" y="7495"/>
                </a:cubicBezTo>
                <a:cubicBezTo>
                  <a:pt x="479863" y="3551"/>
                  <a:pt x="472772" y="3311"/>
                  <a:pt x="468846" y="3747"/>
                </a:cubicBezTo>
                <a:cubicBezTo>
                  <a:pt x="460994" y="4619"/>
                  <a:pt x="446360" y="11242"/>
                  <a:pt x="446360" y="11242"/>
                </a:cubicBezTo>
                <a:cubicBezTo>
                  <a:pt x="433868" y="9993"/>
                  <a:pt x="421293" y="9404"/>
                  <a:pt x="408885" y="7495"/>
                </a:cubicBezTo>
                <a:cubicBezTo>
                  <a:pt x="404981" y="6894"/>
                  <a:pt x="401592" y="3747"/>
                  <a:pt x="397642" y="3747"/>
                </a:cubicBezTo>
                <a:cubicBezTo>
                  <a:pt x="388809" y="3747"/>
                  <a:pt x="380154" y="6246"/>
                  <a:pt x="371410" y="7495"/>
                </a:cubicBezTo>
                <a:lnTo>
                  <a:pt x="307701" y="3747"/>
                </a:lnTo>
                <a:cubicBezTo>
                  <a:pt x="288958" y="2576"/>
                  <a:pt x="270267" y="0"/>
                  <a:pt x="251488" y="0"/>
                </a:cubicBezTo>
                <a:cubicBezTo>
                  <a:pt x="233955" y="0"/>
                  <a:pt x="216511" y="2498"/>
                  <a:pt x="199023" y="3747"/>
                </a:cubicBezTo>
                <a:cubicBezTo>
                  <a:pt x="195275" y="4996"/>
                  <a:pt x="191727" y="7340"/>
                  <a:pt x="187780" y="7495"/>
                </a:cubicBezTo>
                <a:cubicBezTo>
                  <a:pt x="127852" y="9845"/>
                  <a:pt x="64296" y="-9157"/>
                  <a:pt x="7898" y="11242"/>
                </a:cubicBezTo>
                <a:cubicBezTo>
                  <a:pt x="-10934" y="18054"/>
                  <a:pt x="9550" y="51287"/>
                  <a:pt x="11646" y="71203"/>
                </a:cubicBezTo>
                <a:cubicBezTo>
                  <a:pt x="12060" y="75131"/>
                  <a:pt x="14144" y="78698"/>
                  <a:pt x="15393" y="82445"/>
                </a:cubicBezTo>
                <a:cubicBezTo>
                  <a:pt x="21639" y="81196"/>
                  <a:pt x="28167" y="80934"/>
                  <a:pt x="34131" y="78698"/>
                </a:cubicBezTo>
                <a:cubicBezTo>
                  <a:pt x="54120" y="71203"/>
                  <a:pt x="37633" y="72850"/>
                  <a:pt x="52869" y="63708"/>
                </a:cubicBezTo>
                <a:cubicBezTo>
                  <a:pt x="56256" y="61676"/>
                  <a:pt x="60364" y="61209"/>
                  <a:pt x="64111" y="59960"/>
                </a:cubicBezTo>
                <a:cubicBezTo>
                  <a:pt x="67514" y="54856"/>
                  <a:pt x="73170" y="44781"/>
                  <a:pt x="79101" y="41222"/>
                </a:cubicBezTo>
                <a:cubicBezTo>
                  <a:pt x="82488" y="39190"/>
                  <a:pt x="86596" y="38724"/>
                  <a:pt x="90344" y="37475"/>
                </a:cubicBezTo>
                <a:cubicBezTo>
                  <a:pt x="102836" y="38724"/>
                  <a:pt x="115640" y="38177"/>
                  <a:pt x="127819" y="41222"/>
                </a:cubicBezTo>
                <a:cubicBezTo>
                  <a:pt x="131247" y="42079"/>
                  <a:pt x="131781" y="48718"/>
                  <a:pt x="135314" y="48718"/>
                </a:cubicBezTo>
                <a:cubicBezTo>
                  <a:pt x="143215" y="48718"/>
                  <a:pt x="150305" y="43721"/>
                  <a:pt x="157800" y="41222"/>
                </a:cubicBezTo>
                <a:lnTo>
                  <a:pt x="169042" y="37475"/>
                </a:lnTo>
                <a:lnTo>
                  <a:pt x="180285" y="33727"/>
                </a:lnTo>
                <a:cubicBezTo>
                  <a:pt x="192777" y="34976"/>
                  <a:pt x="205850" y="33505"/>
                  <a:pt x="217760" y="37475"/>
                </a:cubicBezTo>
                <a:cubicBezTo>
                  <a:pt x="222033" y="38899"/>
                  <a:pt x="223426" y="44602"/>
                  <a:pt x="225255" y="48718"/>
                </a:cubicBezTo>
                <a:cubicBezTo>
                  <a:pt x="228464" y="55938"/>
                  <a:pt x="225255" y="68705"/>
                  <a:pt x="232750" y="71203"/>
                </a:cubicBezTo>
                <a:lnTo>
                  <a:pt x="243993" y="74950"/>
                </a:lnTo>
                <a:cubicBezTo>
                  <a:pt x="247741" y="78698"/>
                  <a:pt x="251843" y="82121"/>
                  <a:pt x="255236" y="86193"/>
                </a:cubicBezTo>
                <a:cubicBezTo>
                  <a:pt x="258119" y="89653"/>
                  <a:pt x="259214" y="94622"/>
                  <a:pt x="262731" y="97436"/>
                </a:cubicBezTo>
                <a:cubicBezTo>
                  <a:pt x="265815" y="99904"/>
                  <a:pt x="270226" y="99934"/>
                  <a:pt x="273973" y="101183"/>
                </a:cubicBezTo>
                <a:cubicBezTo>
                  <a:pt x="276472" y="103681"/>
                  <a:pt x="278309" y="107098"/>
                  <a:pt x="281469" y="108678"/>
                </a:cubicBezTo>
                <a:cubicBezTo>
                  <a:pt x="286076" y="110981"/>
                  <a:pt x="291507" y="111011"/>
                  <a:pt x="296459" y="112426"/>
                </a:cubicBezTo>
                <a:cubicBezTo>
                  <a:pt x="300257" y="113511"/>
                  <a:pt x="303954" y="114924"/>
                  <a:pt x="307701" y="116173"/>
                </a:cubicBezTo>
                <a:cubicBezTo>
                  <a:pt x="317122" y="144434"/>
                  <a:pt x="303318" y="110694"/>
                  <a:pt x="322691" y="134911"/>
                </a:cubicBezTo>
                <a:cubicBezTo>
                  <a:pt x="325159" y="137996"/>
                  <a:pt x="324672" y="142621"/>
                  <a:pt x="326439" y="146154"/>
                </a:cubicBezTo>
                <a:cubicBezTo>
                  <a:pt x="328453" y="150182"/>
                  <a:pt x="331436" y="153649"/>
                  <a:pt x="333934" y="157396"/>
                </a:cubicBezTo>
                <a:lnTo>
                  <a:pt x="326439" y="179881"/>
                </a:lnTo>
                <a:cubicBezTo>
                  <a:pt x="325190" y="183629"/>
                  <a:pt x="325978" y="188933"/>
                  <a:pt x="322691" y="191124"/>
                </a:cubicBezTo>
                <a:lnTo>
                  <a:pt x="311449" y="198619"/>
                </a:lnTo>
                <a:cubicBezTo>
                  <a:pt x="312698" y="212360"/>
                  <a:pt x="310072" y="227031"/>
                  <a:pt x="315196" y="239842"/>
                </a:cubicBezTo>
                <a:cubicBezTo>
                  <a:pt x="316663" y="243510"/>
                  <a:pt x="322906" y="237862"/>
                  <a:pt x="326439" y="236095"/>
                </a:cubicBezTo>
                <a:cubicBezTo>
                  <a:pt x="352324" y="223154"/>
                  <a:pt x="321470" y="232654"/>
                  <a:pt x="352672" y="224852"/>
                </a:cubicBezTo>
                <a:cubicBezTo>
                  <a:pt x="357669" y="226101"/>
                  <a:pt x="363640" y="225383"/>
                  <a:pt x="367662" y="228600"/>
                </a:cubicBezTo>
                <a:cubicBezTo>
                  <a:pt x="370747" y="231068"/>
                  <a:pt x="369643" y="236309"/>
                  <a:pt x="371410" y="239842"/>
                </a:cubicBezTo>
                <a:cubicBezTo>
                  <a:pt x="373424" y="243871"/>
                  <a:pt x="375720" y="247900"/>
                  <a:pt x="378905" y="251085"/>
                </a:cubicBezTo>
                <a:cubicBezTo>
                  <a:pt x="386170" y="258351"/>
                  <a:pt x="392245" y="259279"/>
                  <a:pt x="401390" y="262327"/>
                </a:cubicBezTo>
                <a:cubicBezTo>
                  <a:pt x="400141" y="256081"/>
                  <a:pt x="399187" y="249769"/>
                  <a:pt x="397642" y="243590"/>
                </a:cubicBezTo>
                <a:cubicBezTo>
                  <a:pt x="396684" y="239758"/>
                  <a:pt x="394980" y="236145"/>
                  <a:pt x="393895" y="232347"/>
                </a:cubicBezTo>
                <a:cubicBezTo>
                  <a:pt x="392480" y="227395"/>
                  <a:pt x="391396" y="222354"/>
                  <a:pt x="390147" y="217357"/>
                </a:cubicBezTo>
                <a:cubicBezTo>
                  <a:pt x="388898" y="178632"/>
                  <a:pt x="389805" y="139778"/>
                  <a:pt x="386400" y="101183"/>
                </a:cubicBezTo>
                <a:cubicBezTo>
                  <a:pt x="386004" y="96697"/>
                  <a:pt x="378905" y="94445"/>
                  <a:pt x="378905" y="89941"/>
                </a:cubicBezTo>
                <a:cubicBezTo>
                  <a:pt x="378905" y="86380"/>
                  <a:pt x="397072" y="75330"/>
                  <a:pt x="397642" y="74950"/>
                </a:cubicBezTo>
                <a:lnTo>
                  <a:pt x="408885" y="56213"/>
                </a:lnTo>
                <a:close/>
              </a:path>
            </a:pathLst>
          </a:custGeom>
          <a:solidFill>
            <a:schemeClr val="accent1">
              <a:alpha val="13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342892"/>
            <a:endParaRPr lang="en-US" sz="1350" dirty="0">
              <a:solidFill>
                <a:prstClr val="white"/>
              </a:solidFill>
            </a:endParaRPr>
          </a:p>
        </p:txBody>
      </p:sp>
      <p:sp>
        <p:nvSpPr>
          <p:cNvPr id="11" name="Freeform 10"/>
          <p:cNvSpPr/>
          <p:nvPr/>
        </p:nvSpPr>
        <p:spPr>
          <a:xfrm>
            <a:off x="7661855" y="2651676"/>
            <a:ext cx="723684" cy="572360"/>
          </a:xfrm>
          <a:custGeom>
            <a:avLst/>
            <a:gdLst>
              <a:gd name="connsiteX0" fmla="*/ 806647 w 964912"/>
              <a:gd name="connsiteY0" fmla="*/ 0 h 763146"/>
              <a:gd name="connsiteX1" fmla="*/ 806647 w 964912"/>
              <a:gd name="connsiteY1" fmla="*/ 0 h 763146"/>
              <a:gd name="connsiteX2" fmla="*/ 803210 w 964912"/>
              <a:gd name="connsiteY2" fmla="*/ 89378 h 763146"/>
              <a:gd name="connsiteX3" fmla="*/ 792897 w 964912"/>
              <a:gd name="connsiteY3" fmla="*/ 68752 h 763146"/>
              <a:gd name="connsiteX4" fmla="*/ 803210 w 964912"/>
              <a:gd name="connsiteY4" fmla="*/ 89378 h 763146"/>
              <a:gd name="connsiteX5" fmla="*/ 792897 w 964912"/>
              <a:gd name="connsiteY5" fmla="*/ 154692 h 763146"/>
              <a:gd name="connsiteX6" fmla="*/ 786022 w 964912"/>
              <a:gd name="connsiteY6" fmla="*/ 165005 h 763146"/>
              <a:gd name="connsiteX7" fmla="*/ 789459 w 964912"/>
              <a:gd name="connsiteY7" fmla="*/ 244070 h 763146"/>
              <a:gd name="connsiteX8" fmla="*/ 792897 w 964912"/>
              <a:gd name="connsiteY8" fmla="*/ 254382 h 763146"/>
              <a:gd name="connsiteX9" fmla="*/ 810085 w 964912"/>
              <a:gd name="connsiteY9" fmla="*/ 257820 h 763146"/>
              <a:gd name="connsiteX10" fmla="*/ 813522 w 964912"/>
              <a:gd name="connsiteY10" fmla="*/ 278446 h 763146"/>
              <a:gd name="connsiteX11" fmla="*/ 816960 w 964912"/>
              <a:gd name="connsiteY11" fmla="*/ 288758 h 763146"/>
              <a:gd name="connsiteX12" fmla="*/ 813522 w 964912"/>
              <a:gd name="connsiteY12" fmla="*/ 405637 h 763146"/>
              <a:gd name="connsiteX13" fmla="*/ 803210 w 964912"/>
              <a:gd name="connsiteY13" fmla="*/ 429700 h 763146"/>
              <a:gd name="connsiteX14" fmla="*/ 792897 w 964912"/>
              <a:gd name="connsiteY14" fmla="*/ 477826 h 763146"/>
              <a:gd name="connsiteX15" fmla="*/ 786022 w 964912"/>
              <a:gd name="connsiteY15" fmla="*/ 488139 h 763146"/>
              <a:gd name="connsiteX16" fmla="*/ 789459 w 964912"/>
              <a:gd name="connsiteY16" fmla="*/ 522515 h 763146"/>
              <a:gd name="connsiteX17" fmla="*/ 796334 w 964912"/>
              <a:gd name="connsiteY17" fmla="*/ 532827 h 763146"/>
              <a:gd name="connsiteX18" fmla="*/ 789459 w 964912"/>
              <a:gd name="connsiteY18" fmla="*/ 577516 h 763146"/>
              <a:gd name="connsiteX19" fmla="*/ 782584 w 964912"/>
              <a:gd name="connsiteY19" fmla="*/ 587829 h 763146"/>
              <a:gd name="connsiteX20" fmla="*/ 775709 w 964912"/>
              <a:gd name="connsiteY20" fmla="*/ 608455 h 763146"/>
              <a:gd name="connsiteX21" fmla="*/ 779146 w 964912"/>
              <a:gd name="connsiteY21" fmla="*/ 660018 h 763146"/>
              <a:gd name="connsiteX22" fmla="*/ 782584 w 964912"/>
              <a:gd name="connsiteY22" fmla="*/ 670331 h 763146"/>
              <a:gd name="connsiteX23" fmla="*/ 768834 w 964912"/>
              <a:gd name="connsiteY23" fmla="*/ 690957 h 763146"/>
              <a:gd name="connsiteX24" fmla="*/ 765396 w 964912"/>
              <a:gd name="connsiteY24" fmla="*/ 721895 h 763146"/>
              <a:gd name="connsiteX25" fmla="*/ 816960 w 964912"/>
              <a:gd name="connsiteY25" fmla="*/ 718458 h 763146"/>
              <a:gd name="connsiteX26" fmla="*/ 837585 w 964912"/>
              <a:gd name="connsiteY26" fmla="*/ 711582 h 763146"/>
              <a:gd name="connsiteX27" fmla="*/ 854773 w 964912"/>
              <a:gd name="connsiteY27" fmla="*/ 708145 h 763146"/>
              <a:gd name="connsiteX28" fmla="*/ 875399 w 964912"/>
              <a:gd name="connsiteY28" fmla="*/ 701270 h 763146"/>
              <a:gd name="connsiteX29" fmla="*/ 885712 w 964912"/>
              <a:gd name="connsiteY29" fmla="*/ 697832 h 763146"/>
              <a:gd name="connsiteX30" fmla="*/ 906337 w 964912"/>
              <a:gd name="connsiteY30" fmla="*/ 704707 h 763146"/>
              <a:gd name="connsiteX31" fmla="*/ 916650 w 964912"/>
              <a:gd name="connsiteY31" fmla="*/ 708145 h 763146"/>
              <a:gd name="connsiteX32" fmla="*/ 937276 w 964912"/>
              <a:gd name="connsiteY32" fmla="*/ 701270 h 763146"/>
              <a:gd name="connsiteX33" fmla="*/ 947588 w 964912"/>
              <a:gd name="connsiteY33" fmla="*/ 697832 h 763146"/>
              <a:gd name="connsiteX34" fmla="*/ 964776 w 964912"/>
              <a:gd name="connsiteY34" fmla="*/ 694394 h 763146"/>
              <a:gd name="connsiteX35" fmla="*/ 947588 w 964912"/>
              <a:gd name="connsiteY35" fmla="*/ 704707 h 763146"/>
              <a:gd name="connsiteX36" fmla="*/ 940713 w 964912"/>
              <a:gd name="connsiteY36" fmla="*/ 715020 h 763146"/>
              <a:gd name="connsiteX37" fmla="*/ 906337 w 964912"/>
              <a:gd name="connsiteY37" fmla="*/ 732208 h 763146"/>
              <a:gd name="connsiteX38" fmla="*/ 796334 w 964912"/>
              <a:gd name="connsiteY38" fmla="*/ 742521 h 763146"/>
              <a:gd name="connsiteX39" fmla="*/ 741333 w 964912"/>
              <a:gd name="connsiteY39" fmla="*/ 763146 h 763146"/>
              <a:gd name="connsiteX40" fmla="*/ 734458 w 964912"/>
              <a:gd name="connsiteY40" fmla="*/ 752833 h 763146"/>
              <a:gd name="connsiteX41" fmla="*/ 737895 w 964912"/>
              <a:gd name="connsiteY41" fmla="*/ 742521 h 763146"/>
              <a:gd name="connsiteX42" fmla="*/ 724145 w 964912"/>
              <a:gd name="connsiteY42" fmla="*/ 694394 h 763146"/>
              <a:gd name="connsiteX43" fmla="*/ 720707 w 964912"/>
              <a:gd name="connsiteY43" fmla="*/ 673769 h 763146"/>
              <a:gd name="connsiteX44" fmla="*/ 717270 w 964912"/>
              <a:gd name="connsiteY44" fmla="*/ 663456 h 763146"/>
              <a:gd name="connsiteX45" fmla="*/ 696644 w 964912"/>
              <a:gd name="connsiteY45" fmla="*/ 656581 h 763146"/>
              <a:gd name="connsiteX46" fmla="*/ 686331 w 964912"/>
              <a:gd name="connsiteY46" fmla="*/ 653143 h 763146"/>
              <a:gd name="connsiteX47" fmla="*/ 676019 w 964912"/>
              <a:gd name="connsiteY47" fmla="*/ 646268 h 763146"/>
              <a:gd name="connsiteX48" fmla="*/ 658831 w 964912"/>
              <a:gd name="connsiteY48" fmla="*/ 642830 h 763146"/>
              <a:gd name="connsiteX49" fmla="*/ 651955 w 964912"/>
              <a:gd name="connsiteY49" fmla="*/ 635955 h 763146"/>
              <a:gd name="connsiteX50" fmla="*/ 641643 w 964912"/>
              <a:gd name="connsiteY50" fmla="*/ 618767 h 763146"/>
              <a:gd name="connsiteX51" fmla="*/ 631330 w 964912"/>
              <a:gd name="connsiteY51" fmla="*/ 615330 h 763146"/>
              <a:gd name="connsiteX52" fmla="*/ 621017 w 964912"/>
              <a:gd name="connsiteY52" fmla="*/ 605017 h 763146"/>
              <a:gd name="connsiteX53" fmla="*/ 614142 w 964912"/>
              <a:gd name="connsiteY53" fmla="*/ 594704 h 763146"/>
              <a:gd name="connsiteX54" fmla="*/ 603829 w 964912"/>
              <a:gd name="connsiteY54" fmla="*/ 587829 h 763146"/>
              <a:gd name="connsiteX55" fmla="*/ 596954 w 964912"/>
              <a:gd name="connsiteY55" fmla="*/ 567203 h 763146"/>
              <a:gd name="connsiteX56" fmla="*/ 576328 w 964912"/>
              <a:gd name="connsiteY56" fmla="*/ 553453 h 763146"/>
              <a:gd name="connsiteX57" fmla="*/ 559140 w 964912"/>
              <a:gd name="connsiteY57" fmla="*/ 525952 h 763146"/>
              <a:gd name="connsiteX58" fmla="*/ 548828 w 964912"/>
              <a:gd name="connsiteY58" fmla="*/ 532827 h 763146"/>
              <a:gd name="connsiteX59" fmla="*/ 524764 w 964912"/>
              <a:gd name="connsiteY59" fmla="*/ 522515 h 763146"/>
              <a:gd name="connsiteX60" fmla="*/ 500701 w 964912"/>
              <a:gd name="connsiteY60" fmla="*/ 515640 h 763146"/>
              <a:gd name="connsiteX61" fmla="*/ 490388 w 964912"/>
              <a:gd name="connsiteY61" fmla="*/ 512202 h 763146"/>
              <a:gd name="connsiteX62" fmla="*/ 376948 w 964912"/>
              <a:gd name="connsiteY62" fmla="*/ 522515 h 763146"/>
              <a:gd name="connsiteX63" fmla="*/ 366635 w 964912"/>
              <a:gd name="connsiteY63" fmla="*/ 529390 h 763146"/>
              <a:gd name="connsiteX64" fmla="*/ 332259 w 964912"/>
              <a:gd name="connsiteY64" fmla="*/ 519077 h 763146"/>
              <a:gd name="connsiteX65" fmla="*/ 318509 w 964912"/>
              <a:gd name="connsiteY65" fmla="*/ 515640 h 763146"/>
              <a:gd name="connsiteX66" fmla="*/ 301321 w 964912"/>
              <a:gd name="connsiteY66" fmla="*/ 519077 h 763146"/>
              <a:gd name="connsiteX67" fmla="*/ 273820 w 964912"/>
              <a:gd name="connsiteY67" fmla="*/ 515640 h 763146"/>
              <a:gd name="connsiteX68" fmla="*/ 225694 w 964912"/>
              <a:gd name="connsiteY68" fmla="*/ 512202 h 763146"/>
              <a:gd name="connsiteX69" fmla="*/ 222256 w 964912"/>
              <a:gd name="connsiteY69" fmla="*/ 501889 h 763146"/>
              <a:gd name="connsiteX70" fmla="*/ 211943 w 964912"/>
              <a:gd name="connsiteY70" fmla="*/ 508764 h 763146"/>
              <a:gd name="connsiteX71" fmla="*/ 201631 w 964912"/>
              <a:gd name="connsiteY71" fmla="*/ 512202 h 763146"/>
              <a:gd name="connsiteX72" fmla="*/ 129441 w 964912"/>
              <a:gd name="connsiteY72" fmla="*/ 515640 h 763146"/>
              <a:gd name="connsiteX73" fmla="*/ 5688 w 964912"/>
              <a:gd name="connsiteY73" fmla="*/ 519077 h 763146"/>
              <a:gd name="connsiteX74" fmla="*/ 5688 w 964912"/>
              <a:gd name="connsiteY74" fmla="*/ 470951 h 763146"/>
              <a:gd name="connsiteX75" fmla="*/ 19438 w 964912"/>
              <a:gd name="connsiteY75" fmla="*/ 460638 h 763146"/>
              <a:gd name="connsiteX76" fmla="*/ 36626 w 964912"/>
              <a:gd name="connsiteY76" fmla="*/ 443450 h 763146"/>
              <a:gd name="connsiteX77" fmla="*/ 43501 w 964912"/>
              <a:gd name="connsiteY77" fmla="*/ 433137 h 763146"/>
              <a:gd name="connsiteX78" fmla="*/ 64127 w 964912"/>
              <a:gd name="connsiteY78" fmla="*/ 426262 h 763146"/>
              <a:gd name="connsiteX79" fmla="*/ 71002 w 964912"/>
              <a:gd name="connsiteY79" fmla="*/ 415949 h 763146"/>
              <a:gd name="connsiteX80" fmla="*/ 98503 w 964912"/>
              <a:gd name="connsiteY80" fmla="*/ 409074 h 763146"/>
              <a:gd name="connsiteX81" fmla="*/ 119128 w 964912"/>
              <a:gd name="connsiteY81" fmla="*/ 391886 h 763146"/>
              <a:gd name="connsiteX82" fmla="*/ 122566 w 964912"/>
              <a:gd name="connsiteY82" fmla="*/ 360948 h 763146"/>
              <a:gd name="connsiteX83" fmla="*/ 132879 w 964912"/>
              <a:gd name="connsiteY83" fmla="*/ 336885 h 763146"/>
              <a:gd name="connsiteX84" fmla="*/ 139754 w 964912"/>
              <a:gd name="connsiteY84" fmla="*/ 309384 h 763146"/>
              <a:gd name="connsiteX85" fmla="*/ 143191 w 964912"/>
              <a:gd name="connsiteY85" fmla="*/ 295633 h 763146"/>
              <a:gd name="connsiteX86" fmla="*/ 163817 w 964912"/>
              <a:gd name="connsiteY86" fmla="*/ 288758 h 763146"/>
              <a:gd name="connsiteX87" fmla="*/ 174130 w 964912"/>
              <a:gd name="connsiteY87" fmla="*/ 285321 h 763146"/>
              <a:gd name="connsiteX88" fmla="*/ 205068 w 964912"/>
              <a:gd name="connsiteY88" fmla="*/ 288758 h 763146"/>
              <a:gd name="connsiteX89" fmla="*/ 339134 w 964912"/>
              <a:gd name="connsiteY89" fmla="*/ 295633 h 763146"/>
              <a:gd name="connsiteX90" fmla="*/ 359760 w 964912"/>
              <a:gd name="connsiteY90" fmla="*/ 292196 h 763146"/>
              <a:gd name="connsiteX91" fmla="*/ 370073 w 964912"/>
              <a:gd name="connsiteY91" fmla="*/ 285321 h 763146"/>
              <a:gd name="connsiteX92" fmla="*/ 390698 w 964912"/>
              <a:gd name="connsiteY92" fmla="*/ 278446 h 763146"/>
              <a:gd name="connsiteX93" fmla="*/ 401011 w 964912"/>
              <a:gd name="connsiteY93" fmla="*/ 275008 h 763146"/>
              <a:gd name="connsiteX94" fmla="*/ 411324 w 964912"/>
              <a:gd name="connsiteY94" fmla="*/ 271570 h 763146"/>
              <a:gd name="connsiteX95" fmla="*/ 421637 w 964912"/>
              <a:gd name="connsiteY95" fmla="*/ 264695 h 763146"/>
              <a:gd name="connsiteX96" fmla="*/ 438825 w 964912"/>
              <a:gd name="connsiteY96" fmla="*/ 247507 h 763146"/>
              <a:gd name="connsiteX97" fmla="*/ 445700 w 964912"/>
              <a:gd name="connsiteY97" fmla="*/ 220006 h 763146"/>
              <a:gd name="connsiteX98" fmla="*/ 456013 w 964912"/>
              <a:gd name="connsiteY98" fmla="*/ 209694 h 763146"/>
              <a:gd name="connsiteX99" fmla="*/ 459450 w 964912"/>
              <a:gd name="connsiteY99" fmla="*/ 199381 h 763146"/>
              <a:gd name="connsiteX100" fmla="*/ 456013 w 964912"/>
              <a:gd name="connsiteY100" fmla="*/ 182193 h 763146"/>
              <a:gd name="connsiteX101" fmla="*/ 445700 w 964912"/>
              <a:gd name="connsiteY101" fmla="*/ 161567 h 763146"/>
              <a:gd name="connsiteX102" fmla="*/ 435387 w 964912"/>
              <a:gd name="connsiteY102" fmla="*/ 154692 h 763146"/>
              <a:gd name="connsiteX103" fmla="*/ 428512 w 964912"/>
              <a:gd name="connsiteY103" fmla="*/ 144379 h 763146"/>
              <a:gd name="connsiteX104" fmla="*/ 449137 w 964912"/>
              <a:gd name="connsiteY104" fmla="*/ 134067 h 763146"/>
              <a:gd name="connsiteX105" fmla="*/ 462888 w 964912"/>
              <a:gd name="connsiteY105" fmla="*/ 116879 h 763146"/>
              <a:gd name="connsiteX106" fmla="*/ 466325 w 964912"/>
              <a:gd name="connsiteY106" fmla="*/ 106566 h 763146"/>
              <a:gd name="connsiteX107" fmla="*/ 476638 w 964912"/>
              <a:gd name="connsiteY107" fmla="*/ 99691 h 763146"/>
              <a:gd name="connsiteX108" fmla="*/ 497264 w 964912"/>
              <a:gd name="connsiteY108" fmla="*/ 92815 h 763146"/>
              <a:gd name="connsiteX109" fmla="*/ 511014 w 964912"/>
              <a:gd name="connsiteY109" fmla="*/ 75627 h 763146"/>
              <a:gd name="connsiteX110" fmla="*/ 521327 w 964912"/>
              <a:gd name="connsiteY110" fmla="*/ 72190 h 763146"/>
              <a:gd name="connsiteX111" fmla="*/ 538515 w 964912"/>
              <a:gd name="connsiteY111" fmla="*/ 58440 h 763146"/>
              <a:gd name="connsiteX112" fmla="*/ 541952 w 964912"/>
              <a:gd name="connsiteY112" fmla="*/ 48127 h 763146"/>
              <a:gd name="connsiteX113" fmla="*/ 548828 w 964912"/>
              <a:gd name="connsiteY113" fmla="*/ 41252 h 763146"/>
              <a:gd name="connsiteX114" fmla="*/ 555703 w 964912"/>
              <a:gd name="connsiteY114" fmla="*/ 30939 h 763146"/>
              <a:gd name="connsiteX115" fmla="*/ 576328 w 964912"/>
              <a:gd name="connsiteY115" fmla="*/ 24064 h 763146"/>
              <a:gd name="connsiteX116" fmla="*/ 596954 w 964912"/>
              <a:gd name="connsiteY116" fmla="*/ 17188 h 763146"/>
              <a:gd name="connsiteX117" fmla="*/ 627892 w 964912"/>
              <a:gd name="connsiteY117" fmla="*/ 6876 h 763146"/>
              <a:gd name="connsiteX118" fmla="*/ 638205 w 964912"/>
              <a:gd name="connsiteY118" fmla="*/ 3438 h 763146"/>
              <a:gd name="connsiteX119" fmla="*/ 700082 w 964912"/>
              <a:gd name="connsiteY119" fmla="*/ 6876 h 763146"/>
              <a:gd name="connsiteX120" fmla="*/ 703519 w 964912"/>
              <a:gd name="connsiteY120" fmla="*/ 17188 h 763146"/>
              <a:gd name="connsiteX121" fmla="*/ 713832 w 964912"/>
              <a:gd name="connsiteY121" fmla="*/ 20626 h 763146"/>
              <a:gd name="connsiteX122" fmla="*/ 734458 w 964912"/>
              <a:gd name="connsiteY122" fmla="*/ 13751 h 763146"/>
              <a:gd name="connsiteX123" fmla="*/ 806647 w 964912"/>
              <a:gd name="connsiteY123" fmla="*/ 0 h 76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964912" h="763146">
                <a:moveTo>
                  <a:pt x="806647" y="0"/>
                </a:moveTo>
                <a:lnTo>
                  <a:pt x="806647" y="0"/>
                </a:lnTo>
                <a:cubicBezTo>
                  <a:pt x="805501" y="29793"/>
                  <a:pt x="807066" y="59814"/>
                  <a:pt x="803210" y="89378"/>
                </a:cubicBezTo>
                <a:cubicBezTo>
                  <a:pt x="799732" y="116039"/>
                  <a:pt x="792897" y="47914"/>
                  <a:pt x="792897" y="68752"/>
                </a:cubicBezTo>
                <a:cubicBezTo>
                  <a:pt x="792897" y="81425"/>
                  <a:pt x="795890" y="82059"/>
                  <a:pt x="803210" y="89378"/>
                </a:cubicBezTo>
                <a:cubicBezTo>
                  <a:pt x="802336" y="100744"/>
                  <a:pt x="802983" y="139562"/>
                  <a:pt x="792897" y="154692"/>
                </a:cubicBezTo>
                <a:lnTo>
                  <a:pt x="786022" y="165005"/>
                </a:lnTo>
                <a:cubicBezTo>
                  <a:pt x="787168" y="191360"/>
                  <a:pt x="787436" y="217768"/>
                  <a:pt x="789459" y="244070"/>
                </a:cubicBezTo>
                <a:cubicBezTo>
                  <a:pt x="789737" y="247683"/>
                  <a:pt x="789882" y="252372"/>
                  <a:pt x="792897" y="254382"/>
                </a:cubicBezTo>
                <a:cubicBezTo>
                  <a:pt x="797759" y="257623"/>
                  <a:pt x="804356" y="256674"/>
                  <a:pt x="810085" y="257820"/>
                </a:cubicBezTo>
                <a:cubicBezTo>
                  <a:pt x="811231" y="264695"/>
                  <a:pt x="812010" y="271642"/>
                  <a:pt x="813522" y="278446"/>
                </a:cubicBezTo>
                <a:cubicBezTo>
                  <a:pt x="814308" y="281983"/>
                  <a:pt x="816960" y="285135"/>
                  <a:pt x="816960" y="288758"/>
                </a:cubicBezTo>
                <a:cubicBezTo>
                  <a:pt x="816960" y="327735"/>
                  <a:pt x="815570" y="366714"/>
                  <a:pt x="813522" y="405637"/>
                </a:cubicBezTo>
                <a:cubicBezTo>
                  <a:pt x="812888" y="417688"/>
                  <a:pt x="809378" y="420447"/>
                  <a:pt x="803210" y="429700"/>
                </a:cubicBezTo>
                <a:cubicBezTo>
                  <a:pt x="801755" y="441336"/>
                  <a:pt x="800432" y="466523"/>
                  <a:pt x="792897" y="477826"/>
                </a:cubicBezTo>
                <a:lnTo>
                  <a:pt x="786022" y="488139"/>
                </a:lnTo>
                <a:cubicBezTo>
                  <a:pt x="787168" y="499598"/>
                  <a:pt x="786870" y="511294"/>
                  <a:pt x="789459" y="522515"/>
                </a:cubicBezTo>
                <a:cubicBezTo>
                  <a:pt x="790388" y="526540"/>
                  <a:pt x="796334" y="528696"/>
                  <a:pt x="796334" y="532827"/>
                </a:cubicBezTo>
                <a:cubicBezTo>
                  <a:pt x="796334" y="547899"/>
                  <a:pt x="793114" y="562894"/>
                  <a:pt x="789459" y="577516"/>
                </a:cubicBezTo>
                <a:cubicBezTo>
                  <a:pt x="788457" y="581524"/>
                  <a:pt x="784262" y="584054"/>
                  <a:pt x="782584" y="587829"/>
                </a:cubicBezTo>
                <a:cubicBezTo>
                  <a:pt x="779641" y="594452"/>
                  <a:pt x="775709" y="608455"/>
                  <a:pt x="775709" y="608455"/>
                </a:cubicBezTo>
                <a:cubicBezTo>
                  <a:pt x="776855" y="625643"/>
                  <a:pt x="777244" y="642898"/>
                  <a:pt x="779146" y="660018"/>
                </a:cubicBezTo>
                <a:cubicBezTo>
                  <a:pt x="779546" y="663619"/>
                  <a:pt x="782584" y="666707"/>
                  <a:pt x="782584" y="670331"/>
                </a:cubicBezTo>
                <a:cubicBezTo>
                  <a:pt x="782584" y="680280"/>
                  <a:pt x="775033" y="684757"/>
                  <a:pt x="768834" y="690957"/>
                </a:cubicBezTo>
                <a:cubicBezTo>
                  <a:pt x="760812" y="715020"/>
                  <a:pt x="759666" y="704707"/>
                  <a:pt x="765396" y="721895"/>
                </a:cubicBezTo>
                <a:cubicBezTo>
                  <a:pt x="782584" y="720749"/>
                  <a:pt x="799907" y="720894"/>
                  <a:pt x="816960" y="718458"/>
                </a:cubicBezTo>
                <a:cubicBezTo>
                  <a:pt x="824134" y="717433"/>
                  <a:pt x="830479" y="713003"/>
                  <a:pt x="837585" y="711582"/>
                </a:cubicBezTo>
                <a:cubicBezTo>
                  <a:pt x="843314" y="710436"/>
                  <a:pt x="849136" y="709682"/>
                  <a:pt x="854773" y="708145"/>
                </a:cubicBezTo>
                <a:cubicBezTo>
                  <a:pt x="861765" y="706238"/>
                  <a:pt x="868524" y="703562"/>
                  <a:pt x="875399" y="701270"/>
                </a:cubicBezTo>
                <a:lnTo>
                  <a:pt x="885712" y="697832"/>
                </a:lnTo>
                <a:lnTo>
                  <a:pt x="906337" y="704707"/>
                </a:lnTo>
                <a:lnTo>
                  <a:pt x="916650" y="708145"/>
                </a:lnTo>
                <a:lnTo>
                  <a:pt x="937276" y="701270"/>
                </a:lnTo>
                <a:lnTo>
                  <a:pt x="947588" y="697832"/>
                </a:lnTo>
                <a:cubicBezTo>
                  <a:pt x="949042" y="696378"/>
                  <a:pt x="960315" y="681008"/>
                  <a:pt x="964776" y="694394"/>
                </a:cubicBezTo>
                <a:cubicBezTo>
                  <a:pt x="966664" y="700058"/>
                  <a:pt x="948315" y="704465"/>
                  <a:pt x="947588" y="704707"/>
                </a:cubicBezTo>
                <a:cubicBezTo>
                  <a:pt x="945296" y="708145"/>
                  <a:pt x="943822" y="712299"/>
                  <a:pt x="940713" y="715020"/>
                </a:cubicBezTo>
                <a:cubicBezTo>
                  <a:pt x="921745" y="731617"/>
                  <a:pt x="924908" y="726636"/>
                  <a:pt x="906337" y="732208"/>
                </a:cubicBezTo>
                <a:cubicBezTo>
                  <a:pt x="851195" y="748751"/>
                  <a:pt x="918595" y="737818"/>
                  <a:pt x="796334" y="742521"/>
                </a:cubicBezTo>
                <a:cubicBezTo>
                  <a:pt x="749525" y="754222"/>
                  <a:pt x="766422" y="744329"/>
                  <a:pt x="741333" y="763146"/>
                </a:cubicBezTo>
                <a:cubicBezTo>
                  <a:pt x="739041" y="759708"/>
                  <a:pt x="735137" y="756908"/>
                  <a:pt x="734458" y="752833"/>
                </a:cubicBezTo>
                <a:cubicBezTo>
                  <a:pt x="733862" y="749259"/>
                  <a:pt x="737895" y="746144"/>
                  <a:pt x="737895" y="742521"/>
                </a:cubicBezTo>
                <a:cubicBezTo>
                  <a:pt x="737895" y="695457"/>
                  <a:pt x="747730" y="702257"/>
                  <a:pt x="724145" y="694394"/>
                </a:cubicBezTo>
                <a:cubicBezTo>
                  <a:pt x="722999" y="687519"/>
                  <a:pt x="722219" y="680573"/>
                  <a:pt x="720707" y="673769"/>
                </a:cubicBezTo>
                <a:cubicBezTo>
                  <a:pt x="719921" y="670232"/>
                  <a:pt x="720219" y="665562"/>
                  <a:pt x="717270" y="663456"/>
                </a:cubicBezTo>
                <a:cubicBezTo>
                  <a:pt x="711373" y="659244"/>
                  <a:pt x="703519" y="658873"/>
                  <a:pt x="696644" y="656581"/>
                </a:cubicBezTo>
                <a:cubicBezTo>
                  <a:pt x="693206" y="655435"/>
                  <a:pt x="689346" y="655153"/>
                  <a:pt x="686331" y="653143"/>
                </a:cubicBezTo>
                <a:cubicBezTo>
                  <a:pt x="682894" y="650851"/>
                  <a:pt x="679887" y="647719"/>
                  <a:pt x="676019" y="646268"/>
                </a:cubicBezTo>
                <a:cubicBezTo>
                  <a:pt x="670548" y="644216"/>
                  <a:pt x="664560" y="643976"/>
                  <a:pt x="658831" y="642830"/>
                </a:cubicBezTo>
                <a:cubicBezTo>
                  <a:pt x="656539" y="640538"/>
                  <a:pt x="653623" y="638734"/>
                  <a:pt x="651955" y="635955"/>
                </a:cubicBezTo>
                <a:cubicBezTo>
                  <a:pt x="645871" y="625816"/>
                  <a:pt x="652531" y="625300"/>
                  <a:pt x="641643" y="618767"/>
                </a:cubicBezTo>
                <a:cubicBezTo>
                  <a:pt x="638536" y="616903"/>
                  <a:pt x="634768" y="616476"/>
                  <a:pt x="631330" y="615330"/>
                </a:cubicBezTo>
                <a:cubicBezTo>
                  <a:pt x="627892" y="611892"/>
                  <a:pt x="624129" y="608752"/>
                  <a:pt x="621017" y="605017"/>
                </a:cubicBezTo>
                <a:cubicBezTo>
                  <a:pt x="618372" y="601843"/>
                  <a:pt x="617063" y="597625"/>
                  <a:pt x="614142" y="594704"/>
                </a:cubicBezTo>
                <a:cubicBezTo>
                  <a:pt x="611221" y="591783"/>
                  <a:pt x="607267" y="590121"/>
                  <a:pt x="603829" y="587829"/>
                </a:cubicBezTo>
                <a:cubicBezTo>
                  <a:pt x="601537" y="580954"/>
                  <a:pt x="602984" y="571223"/>
                  <a:pt x="596954" y="567203"/>
                </a:cubicBezTo>
                <a:lnTo>
                  <a:pt x="576328" y="553453"/>
                </a:lnTo>
                <a:cubicBezTo>
                  <a:pt x="568147" y="528907"/>
                  <a:pt x="575483" y="536847"/>
                  <a:pt x="559140" y="525952"/>
                </a:cubicBezTo>
                <a:cubicBezTo>
                  <a:pt x="555703" y="528244"/>
                  <a:pt x="552918" y="532243"/>
                  <a:pt x="548828" y="532827"/>
                </a:cubicBezTo>
                <a:cubicBezTo>
                  <a:pt x="537698" y="534417"/>
                  <a:pt x="533211" y="526739"/>
                  <a:pt x="524764" y="522515"/>
                </a:cubicBezTo>
                <a:cubicBezTo>
                  <a:pt x="519263" y="519764"/>
                  <a:pt x="505850" y="517111"/>
                  <a:pt x="500701" y="515640"/>
                </a:cubicBezTo>
                <a:cubicBezTo>
                  <a:pt x="497217" y="514645"/>
                  <a:pt x="493826" y="513348"/>
                  <a:pt x="490388" y="512202"/>
                </a:cubicBezTo>
                <a:cubicBezTo>
                  <a:pt x="411391" y="520979"/>
                  <a:pt x="449218" y="517696"/>
                  <a:pt x="376948" y="522515"/>
                </a:cubicBezTo>
                <a:cubicBezTo>
                  <a:pt x="373510" y="524807"/>
                  <a:pt x="370746" y="528979"/>
                  <a:pt x="366635" y="529390"/>
                </a:cubicBezTo>
                <a:cubicBezTo>
                  <a:pt x="336351" y="532418"/>
                  <a:pt x="350400" y="526851"/>
                  <a:pt x="332259" y="519077"/>
                </a:cubicBezTo>
                <a:cubicBezTo>
                  <a:pt x="327917" y="517216"/>
                  <a:pt x="323092" y="516786"/>
                  <a:pt x="318509" y="515640"/>
                </a:cubicBezTo>
                <a:cubicBezTo>
                  <a:pt x="312780" y="516786"/>
                  <a:pt x="307128" y="519722"/>
                  <a:pt x="301321" y="519077"/>
                </a:cubicBezTo>
                <a:cubicBezTo>
                  <a:pt x="263990" y="514929"/>
                  <a:pt x="310385" y="506497"/>
                  <a:pt x="273820" y="515640"/>
                </a:cubicBezTo>
                <a:cubicBezTo>
                  <a:pt x="257778" y="514494"/>
                  <a:pt x="241234" y="516346"/>
                  <a:pt x="225694" y="512202"/>
                </a:cubicBezTo>
                <a:cubicBezTo>
                  <a:pt x="222193" y="511268"/>
                  <a:pt x="225771" y="502768"/>
                  <a:pt x="222256" y="501889"/>
                </a:cubicBezTo>
                <a:cubicBezTo>
                  <a:pt x="218248" y="500887"/>
                  <a:pt x="215638" y="506916"/>
                  <a:pt x="211943" y="508764"/>
                </a:cubicBezTo>
                <a:cubicBezTo>
                  <a:pt x="208702" y="510384"/>
                  <a:pt x="205242" y="511901"/>
                  <a:pt x="201631" y="512202"/>
                </a:cubicBezTo>
                <a:cubicBezTo>
                  <a:pt x="177624" y="514203"/>
                  <a:pt x="153504" y="514494"/>
                  <a:pt x="129441" y="515640"/>
                </a:cubicBezTo>
                <a:cubicBezTo>
                  <a:pt x="76186" y="533392"/>
                  <a:pt x="116059" y="522756"/>
                  <a:pt x="5688" y="519077"/>
                </a:cubicBezTo>
                <a:cubicBezTo>
                  <a:pt x="-228" y="501330"/>
                  <a:pt x="-3402" y="496403"/>
                  <a:pt x="5688" y="470951"/>
                </a:cubicBezTo>
                <a:cubicBezTo>
                  <a:pt x="7615" y="465556"/>
                  <a:pt x="15387" y="464689"/>
                  <a:pt x="19438" y="460638"/>
                </a:cubicBezTo>
                <a:cubicBezTo>
                  <a:pt x="42352" y="437723"/>
                  <a:pt x="9128" y="461781"/>
                  <a:pt x="36626" y="443450"/>
                </a:cubicBezTo>
                <a:cubicBezTo>
                  <a:pt x="38918" y="440012"/>
                  <a:pt x="39997" y="435327"/>
                  <a:pt x="43501" y="433137"/>
                </a:cubicBezTo>
                <a:cubicBezTo>
                  <a:pt x="49647" y="429296"/>
                  <a:pt x="64127" y="426262"/>
                  <a:pt x="64127" y="426262"/>
                </a:cubicBezTo>
                <a:cubicBezTo>
                  <a:pt x="66419" y="422824"/>
                  <a:pt x="67776" y="418530"/>
                  <a:pt x="71002" y="415949"/>
                </a:cubicBezTo>
                <a:cubicBezTo>
                  <a:pt x="74524" y="413132"/>
                  <a:pt x="97651" y="409244"/>
                  <a:pt x="98503" y="409074"/>
                </a:cubicBezTo>
                <a:cubicBezTo>
                  <a:pt x="103222" y="405928"/>
                  <a:pt x="117237" y="397559"/>
                  <a:pt x="119128" y="391886"/>
                </a:cubicBezTo>
                <a:cubicBezTo>
                  <a:pt x="122409" y="382042"/>
                  <a:pt x="120860" y="371183"/>
                  <a:pt x="122566" y="360948"/>
                </a:cubicBezTo>
                <a:cubicBezTo>
                  <a:pt x="123831" y="353362"/>
                  <a:pt x="129749" y="343145"/>
                  <a:pt x="132879" y="336885"/>
                </a:cubicBezTo>
                <a:cubicBezTo>
                  <a:pt x="139869" y="301928"/>
                  <a:pt x="132705" y="334056"/>
                  <a:pt x="139754" y="309384"/>
                </a:cubicBezTo>
                <a:cubicBezTo>
                  <a:pt x="141052" y="304841"/>
                  <a:pt x="139604" y="298708"/>
                  <a:pt x="143191" y="295633"/>
                </a:cubicBezTo>
                <a:cubicBezTo>
                  <a:pt x="148693" y="290917"/>
                  <a:pt x="156942" y="291050"/>
                  <a:pt x="163817" y="288758"/>
                </a:cubicBezTo>
                <a:lnTo>
                  <a:pt x="174130" y="285321"/>
                </a:lnTo>
                <a:cubicBezTo>
                  <a:pt x="184443" y="286467"/>
                  <a:pt x="194702" y="288297"/>
                  <a:pt x="205068" y="288758"/>
                </a:cubicBezTo>
                <a:cubicBezTo>
                  <a:pt x="339791" y="294746"/>
                  <a:pt x="289027" y="278932"/>
                  <a:pt x="339134" y="295633"/>
                </a:cubicBezTo>
                <a:cubicBezTo>
                  <a:pt x="346009" y="294487"/>
                  <a:pt x="353147" y="294400"/>
                  <a:pt x="359760" y="292196"/>
                </a:cubicBezTo>
                <a:cubicBezTo>
                  <a:pt x="363680" y="290890"/>
                  <a:pt x="366298" y="286999"/>
                  <a:pt x="370073" y="285321"/>
                </a:cubicBezTo>
                <a:cubicBezTo>
                  <a:pt x="376695" y="282378"/>
                  <a:pt x="383823" y="280738"/>
                  <a:pt x="390698" y="278446"/>
                </a:cubicBezTo>
                <a:lnTo>
                  <a:pt x="401011" y="275008"/>
                </a:lnTo>
                <a:cubicBezTo>
                  <a:pt x="404449" y="273862"/>
                  <a:pt x="408309" y="273580"/>
                  <a:pt x="411324" y="271570"/>
                </a:cubicBezTo>
                <a:cubicBezTo>
                  <a:pt x="414762" y="269278"/>
                  <a:pt x="418528" y="267416"/>
                  <a:pt x="421637" y="264695"/>
                </a:cubicBezTo>
                <a:cubicBezTo>
                  <a:pt x="427735" y="259360"/>
                  <a:pt x="438825" y="247507"/>
                  <a:pt x="438825" y="247507"/>
                </a:cubicBezTo>
                <a:cubicBezTo>
                  <a:pt x="439321" y="245025"/>
                  <a:pt x="442679" y="224538"/>
                  <a:pt x="445700" y="220006"/>
                </a:cubicBezTo>
                <a:cubicBezTo>
                  <a:pt x="448397" y="215961"/>
                  <a:pt x="452575" y="213131"/>
                  <a:pt x="456013" y="209694"/>
                </a:cubicBezTo>
                <a:cubicBezTo>
                  <a:pt x="457159" y="206256"/>
                  <a:pt x="459450" y="203005"/>
                  <a:pt x="459450" y="199381"/>
                </a:cubicBezTo>
                <a:cubicBezTo>
                  <a:pt x="459450" y="193538"/>
                  <a:pt x="457430" y="187861"/>
                  <a:pt x="456013" y="182193"/>
                </a:cubicBezTo>
                <a:cubicBezTo>
                  <a:pt x="454149" y="174739"/>
                  <a:pt x="451300" y="167167"/>
                  <a:pt x="445700" y="161567"/>
                </a:cubicBezTo>
                <a:cubicBezTo>
                  <a:pt x="442779" y="158646"/>
                  <a:pt x="438825" y="156984"/>
                  <a:pt x="435387" y="154692"/>
                </a:cubicBezTo>
                <a:cubicBezTo>
                  <a:pt x="433095" y="151254"/>
                  <a:pt x="427702" y="148430"/>
                  <a:pt x="428512" y="144379"/>
                </a:cubicBezTo>
                <a:cubicBezTo>
                  <a:pt x="429464" y="139619"/>
                  <a:pt x="445759" y="135193"/>
                  <a:pt x="449137" y="134067"/>
                </a:cubicBezTo>
                <a:cubicBezTo>
                  <a:pt x="455531" y="127673"/>
                  <a:pt x="458553" y="125550"/>
                  <a:pt x="462888" y="116879"/>
                </a:cubicBezTo>
                <a:cubicBezTo>
                  <a:pt x="464508" y="113638"/>
                  <a:pt x="464061" y="109396"/>
                  <a:pt x="466325" y="106566"/>
                </a:cubicBezTo>
                <a:cubicBezTo>
                  <a:pt x="468906" y="103340"/>
                  <a:pt x="472863" y="101369"/>
                  <a:pt x="476638" y="99691"/>
                </a:cubicBezTo>
                <a:cubicBezTo>
                  <a:pt x="483261" y="96748"/>
                  <a:pt x="497264" y="92815"/>
                  <a:pt x="497264" y="92815"/>
                </a:cubicBezTo>
                <a:cubicBezTo>
                  <a:pt x="500385" y="88134"/>
                  <a:pt x="505574" y="78891"/>
                  <a:pt x="511014" y="75627"/>
                </a:cubicBezTo>
                <a:cubicBezTo>
                  <a:pt x="514121" y="73763"/>
                  <a:pt x="517889" y="73336"/>
                  <a:pt x="521327" y="72190"/>
                </a:cubicBezTo>
                <a:cubicBezTo>
                  <a:pt x="529568" y="47463"/>
                  <a:pt x="516933" y="75705"/>
                  <a:pt x="538515" y="58440"/>
                </a:cubicBezTo>
                <a:cubicBezTo>
                  <a:pt x="541345" y="56176"/>
                  <a:pt x="540088" y="51234"/>
                  <a:pt x="541952" y="48127"/>
                </a:cubicBezTo>
                <a:cubicBezTo>
                  <a:pt x="543620" y="45348"/>
                  <a:pt x="546803" y="43783"/>
                  <a:pt x="548828" y="41252"/>
                </a:cubicBezTo>
                <a:cubicBezTo>
                  <a:pt x="551409" y="38026"/>
                  <a:pt x="552200" y="33129"/>
                  <a:pt x="555703" y="30939"/>
                </a:cubicBezTo>
                <a:cubicBezTo>
                  <a:pt x="561848" y="27098"/>
                  <a:pt x="569453" y="26356"/>
                  <a:pt x="576328" y="24064"/>
                </a:cubicBezTo>
                <a:lnTo>
                  <a:pt x="596954" y="17188"/>
                </a:lnTo>
                <a:lnTo>
                  <a:pt x="627892" y="6876"/>
                </a:lnTo>
                <a:lnTo>
                  <a:pt x="638205" y="3438"/>
                </a:lnTo>
                <a:cubicBezTo>
                  <a:pt x="658831" y="4584"/>
                  <a:pt x="679868" y="2620"/>
                  <a:pt x="700082" y="6876"/>
                </a:cubicBezTo>
                <a:cubicBezTo>
                  <a:pt x="703628" y="7622"/>
                  <a:pt x="700957" y="14626"/>
                  <a:pt x="703519" y="17188"/>
                </a:cubicBezTo>
                <a:cubicBezTo>
                  <a:pt x="706081" y="19750"/>
                  <a:pt x="710394" y="19480"/>
                  <a:pt x="713832" y="20626"/>
                </a:cubicBezTo>
                <a:cubicBezTo>
                  <a:pt x="720707" y="18334"/>
                  <a:pt x="727247" y="14472"/>
                  <a:pt x="734458" y="13751"/>
                </a:cubicBezTo>
                <a:cubicBezTo>
                  <a:pt x="771114" y="10085"/>
                  <a:pt x="794616" y="2292"/>
                  <a:pt x="806647" y="0"/>
                </a:cubicBezTo>
                <a:close/>
              </a:path>
            </a:pathLst>
          </a:custGeom>
          <a:solidFill>
            <a:srgbClr val="0070C0">
              <a:alpha val="11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342892"/>
            <a:endParaRPr lang="en-US" sz="1350" dirty="0">
              <a:solidFill>
                <a:prstClr val="white"/>
              </a:solidFill>
            </a:endParaRPr>
          </a:p>
        </p:txBody>
      </p:sp>
    </p:spTree>
    <p:extLst>
      <p:ext uri="{BB962C8B-B14F-4D97-AF65-F5344CB8AC3E}">
        <p14:creationId xmlns:p14="http://schemas.microsoft.com/office/powerpoint/2010/main" val="390583082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alphaModFix amt="55000"/>
          </a:blip>
          <a:srcRect l="2443" r="17973"/>
          <a:stretch/>
        </p:blipFill>
        <p:spPr>
          <a:xfrm>
            <a:off x="3004281" y="1234111"/>
            <a:ext cx="6345304" cy="4758978"/>
          </a:xfrm>
          <a:prstGeom prst="rect">
            <a:avLst/>
          </a:prstGeom>
        </p:spPr>
      </p:pic>
      <p:sp>
        <p:nvSpPr>
          <p:cNvPr id="2" name="Rectangle 1"/>
          <p:cNvSpPr/>
          <p:nvPr/>
        </p:nvSpPr>
        <p:spPr>
          <a:xfrm>
            <a:off x="7447433" y="2125515"/>
            <a:ext cx="1744756" cy="2400657"/>
          </a:xfrm>
          <a:prstGeom prst="rect">
            <a:avLst/>
          </a:prstGeom>
        </p:spPr>
        <p:txBody>
          <a:bodyPr wrap="square">
            <a:spAutoFit/>
          </a:bodyPr>
          <a:lstStyle/>
          <a:p>
            <a:pPr algn="ctr" defTabSz="342892"/>
            <a:r>
              <a:rPr lang="en-US" sz="4500" b="1" dirty="0">
                <a:solidFill>
                  <a:srgbClr val="DB1F05"/>
                </a:solidFill>
                <a:latin typeface="Helvetica Neue Bold Condensed"/>
                <a:cs typeface="Helvetica Neue Bold Condensed"/>
              </a:rPr>
              <a:t>STOP the</a:t>
            </a:r>
          </a:p>
          <a:p>
            <a:pPr algn="ctr" defTabSz="342892"/>
            <a:r>
              <a:rPr lang="en-US" sz="6000" b="1" dirty="0">
                <a:solidFill>
                  <a:srgbClr val="DB1F05"/>
                </a:solidFill>
                <a:latin typeface="Helvetica Neue Bold Condensed"/>
                <a:cs typeface="Helvetica Neue Bold Condensed"/>
              </a:rPr>
              <a:t>TPP</a:t>
            </a:r>
          </a:p>
        </p:txBody>
      </p:sp>
    </p:spTree>
    <p:extLst>
      <p:ext uri="{BB962C8B-B14F-4D97-AF65-F5344CB8AC3E}">
        <p14:creationId xmlns:p14="http://schemas.microsoft.com/office/powerpoint/2010/main" val="28602765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253792" y="2239445"/>
            <a:ext cx="3940342" cy="1663276"/>
          </a:xfrm>
          <a:prstGeom prst="rect">
            <a:avLst/>
          </a:prstGeom>
        </p:spPr>
        <p:txBody>
          <a:bodyPr wrap="square">
            <a:spAutoFit/>
          </a:bodyPr>
          <a:lstStyle/>
          <a:p>
            <a:pPr marL="257168" indent="-257168" defTabSz="342892">
              <a:spcAft>
                <a:spcPts val="1350"/>
              </a:spcAft>
              <a:buFont typeface="Arial"/>
              <a:buChar char="•"/>
            </a:pPr>
            <a:r>
              <a:rPr lang="en-US" sz="1575" dirty="0">
                <a:solidFill>
                  <a:prstClr val="black"/>
                </a:solidFill>
                <a:latin typeface="Helvetica Neue"/>
                <a:cs typeface="Helvetica Neue"/>
              </a:rPr>
              <a:t>Send a message, call and visit your Representative’s office</a:t>
            </a:r>
          </a:p>
          <a:p>
            <a:pPr marL="257168" indent="-257168" defTabSz="342892">
              <a:spcAft>
                <a:spcPts val="1350"/>
              </a:spcAft>
              <a:buFont typeface="Arial"/>
              <a:buChar char="•"/>
            </a:pPr>
            <a:r>
              <a:rPr lang="en-US" sz="1575" dirty="0">
                <a:solidFill>
                  <a:prstClr val="black"/>
                </a:solidFill>
                <a:latin typeface="Helvetica Neue"/>
                <a:cs typeface="Helvetica Neue"/>
              </a:rPr>
              <a:t>Text </a:t>
            </a:r>
            <a:r>
              <a:rPr lang="en-US" sz="1575" b="1" dirty="0">
                <a:solidFill>
                  <a:prstClr val="black"/>
                </a:solidFill>
                <a:latin typeface="Helvetica Neue"/>
                <a:cs typeface="Helvetica Neue"/>
              </a:rPr>
              <a:t>TRADE</a:t>
            </a:r>
            <a:r>
              <a:rPr lang="en-US" sz="1575" dirty="0">
                <a:solidFill>
                  <a:prstClr val="black"/>
                </a:solidFill>
                <a:latin typeface="Helvetica Neue"/>
                <a:cs typeface="Helvetica Neue"/>
              </a:rPr>
              <a:t> to </a:t>
            </a:r>
            <a:r>
              <a:rPr lang="en-US" sz="1575" b="1" dirty="0">
                <a:solidFill>
                  <a:prstClr val="black"/>
                </a:solidFill>
                <a:latin typeface="Helvetica Neue"/>
                <a:cs typeface="Helvetica Neue"/>
              </a:rPr>
              <a:t>69866</a:t>
            </a:r>
            <a:endParaRPr lang="en-US" sz="1575" dirty="0">
              <a:solidFill>
                <a:prstClr val="black"/>
              </a:solidFill>
              <a:latin typeface="Helvetica Neue"/>
              <a:cs typeface="Helvetica Neue"/>
            </a:endParaRPr>
          </a:p>
          <a:p>
            <a:pPr marL="257168" indent="-257168" defTabSz="342892">
              <a:spcAft>
                <a:spcPts val="1350"/>
              </a:spcAft>
              <a:buFont typeface="Arial"/>
              <a:buChar char="•"/>
            </a:pPr>
            <a:r>
              <a:rPr lang="en-US" sz="1575" b="1" dirty="0">
                <a:solidFill>
                  <a:prstClr val="black"/>
                </a:solidFill>
                <a:latin typeface="Helvetica Neue"/>
                <a:cs typeface="Helvetica Neue"/>
              </a:rPr>
              <a:t>Call 877-852-4710 </a:t>
            </a:r>
            <a:r>
              <a:rPr lang="en-US" sz="1575" dirty="0">
                <a:solidFill>
                  <a:prstClr val="black"/>
                </a:solidFill>
                <a:latin typeface="Helvetica Neue"/>
                <a:cs typeface="Helvetica Neue"/>
              </a:rPr>
              <a:t>to get connected to your Representative’s office</a:t>
            </a:r>
          </a:p>
        </p:txBody>
      </p:sp>
      <p:sp>
        <p:nvSpPr>
          <p:cNvPr id="4" name="TextBox 3"/>
          <p:cNvSpPr txBox="1"/>
          <p:nvPr/>
        </p:nvSpPr>
        <p:spPr>
          <a:xfrm>
            <a:off x="5035707" y="1358566"/>
            <a:ext cx="3827558" cy="553998"/>
          </a:xfrm>
          <a:prstGeom prst="rect">
            <a:avLst/>
          </a:prstGeom>
          <a:noFill/>
        </p:spPr>
        <p:txBody>
          <a:bodyPr wrap="square" rtlCol="0">
            <a:spAutoFit/>
          </a:bodyPr>
          <a:lstStyle/>
          <a:p>
            <a:pPr algn="ctr" defTabSz="342892"/>
            <a:r>
              <a:rPr lang="en-US" sz="3000" b="1" cap="small" dirty="0">
                <a:solidFill>
                  <a:srgbClr val="C0504D">
                    <a:lumMod val="75000"/>
                  </a:srgbClr>
                </a:solidFill>
                <a:latin typeface="Helvetica Neue Black Condensed"/>
                <a:cs typeface="Helvetica Neue Black Condensed"/>
              </a:rPr>
              <a:t>Take Action</a:t>
            </a:r>
          </a:p>
        </p:txBody>
      </p:sp>
      <p:sp>
        <p:nvSpPr>
          <p:cNvPr id="5" name="TextBox 4"/>
          <p:cNvSpPr txBox="1"/>
          <p:nvPr/>
        </p:nvSpPr>
        <p:spPr>
          <a:xfrm>
            <a:off x="3571217" y="4355669"/>
            <a:ext cx="5494421" cy="807913"/>
          </a:xfrm>
          <a:prstGeom prst="rect">
            <a:avLst/>
          </a:prstGeom>
          <a:noFill/>
        </p:spPr>
        <p:txBody>
          <a:bodyPr wrap="square" rtlCol="0">
            <a:spAutoFit/>
          </a:bodyPr>
          <a:lstStyle/>
          <a:p>
            <a:pPr algn="ctr" defTabSz="342892"/>
            <a:r>
              <a:rPr lang="en-US" sz="1650" b="1" dirty="0">
                <a:solidFill>
                  <a:prstClr val="black"/>
                </a:solidFill>
                <a:latin typeface="Arial"/>
                <a:cs typeface="Arial"/>
              </a:rPr>
              <a:t>Tell them:</a:t>
            </a:r>
          </a:p>
          <a:p>
            <a:pPr algn="ctr" defTabSz="342892"/>
            <a:r>
              <a:rPr lang="en-US" sz="3000" dirty="0">
                <a:solidFill>
                  <a:prstClr val="black"/>
                </a:solidFill>
                <a:latin typeface="Helvetica Neue Black Condensed"/>
                <a:cs typeface="Helvetica Neue Black Condensed"/>
              </a:rPr>
              <a:t>“Vote </a:t>
            </a:r>
            <a:r>
              <a:rPr lang="en-US" sz="3000" dirty="0">
                <a:solidFill>
                  <a:srgbClr val="C0504D">
                    <a:lumMod val="75000"/>
                  </a:srgbClr>
                </a:solidFill>
                <a:latin typeface="Helvetica Neue Black Condensed"/>
                <a:cs typeface="Helvetica Neue Black Condensed"/>
              </a:rPr>
              <a:t>NO</a:t>
            </a:r>
            <a:r>
              <a:rPr lang="en-US" sz="3000" dirty="0">
                <a:solidFill>
                  <a:prstClr val="black"/>
                </a:solidFill>
                <a:latin typeface="Helvetica Neue Black Condensed"/>
                <a:cs typeface="Helvetica Neue Black Condensed"/>
              </a:rPr>
              <a:t> on the TPP!”</a:t>
            </a:r>
          </a:p>
        </p:txBody>
      </p:sp>
      <p:pic>
        <p:nvPicPr>
          <p:cNvPr id="2" name="Picture 1"/>
          <p:cNvPicPr>
            <a:picLocks noChangeAspect="1"/>
          </p:cNvPicPr>
          <p:nvPr/>
        </p:nvPicPr>
        <p:blipFill>
          <a:blip r:embed="rId3"/>
          <a:stretch>
            <a:fillRect/>
          </a:stretch>
        </p:blipFill>
        <p:spPr>
          <a:xfrm>
            <a:off x="3119400" y="1840539"/>
            <a:ext cx="2006549" cy="2677025"/>
          </a:xfrm>
          <a:prstGeom prst="rect">
            <a:avLst/>
          </a:prstGeom>
        </p:spPr>
      </p:pic>
    </p:spTree>
    <p:extLst>
      <p:ext uri="{BB962C8B-B14F-4D97-AF65-F5344CB8AC3E}">
        <p14:creationId xmlns:p14="http://schemas.microsoft.com/office/powerpoint/2010/main" val="39818948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2"/>
          <p:cNvSpPr>
            <a:spLocks noGrp="1"/>
          </p:cNvSpPr>
          <p:nvPr>
            <p:ph idx="1"/>
          </p:nvPr>
        </p:nvSpPr>
        <p:spPr>
          <a:xfrm>
            <a:off x="3009902" y="1900238"/>
            <a:ext cx="7296148" cy="4329112"/>
          </a:xfrm>
        </p:spPr>
        <p:txBody>
          <a:bodyPr/>
          <a:lstStyle/>
          <a:p>
            <a:pPr>
              <a:defRPr/>
            </a:pPr>
            <a:r>
              <a:rPr lang="en-US" dirty="0">
                <a:solidFill>
                  <a:srgbClr val="FAC090"/>
                </a:solidFill>
              </a:rPr>
              <a:t>Will increase LNG exports which will translate info an Increased call for drilling and fracking</a:t>
            </a:r>
          </a:p>
          <a:p>
            <a:pPr marL="0" indent="0">
              <a:buNone/>
              <a:defRPr/>
            </a:pPr>
            <a:endParaRPr lang="en-US" dirty="0">
              <a:solidFill>
                <a:srgbClr val="FAC090"/>
              </a:solidFill>
            </a:endParaRPr>
          </a:p>
          <a:p>
            <a:pPr>
              <a:defRPr/>
            </a:pPr>
            <a:r>
              <a:rPr lang="en-US" dirty="0">
                <a:solidFill>
                  <a:srgbClr val="FAC090"/>
                </a:solidFill>
              </a:rPr>
              <a:t>Weakens environmental laws through ISDR process also means an Increased call for drilling and fracking.</a:t>
            </a:r>
          </a:p>
          <a:p>
            <a:pPr marL="0" indent="0">
              <a:buNone/>
              <a:defRPr/>
            </a:pPr>
            <a:endParaRPr lang="en-US" dirty="0">
              <a:solidFill>
                <a:srgbClr val="FAC090"/>
              </a:solidFill>
            </a:endParaRPr>
          </a:p>
          <a:p>
            <a:pPr>
              <a:defRPr/>
            </a:pPr>
            <a:r>
              <a:rPr lang="en-US" dirty="0">
                <a:solidFill>
                  <a:srgbClr val="FAC090"/>
                </a:solidFill>
              </a:rPr>
              <a:t>Chilling affect on passage of new laws for fear of challenge </a:t>
            </a:r>
          </a:p>
          <a:p>
            <a:pPr>
              <a:defRPr/>
            </a:pPr>
            <a:endParaRPr lang="en-US" dirty="0">
              <a:solidFill>
                <a:srgbClr val="FAC090"/>
              </a:solidFill>
            </a:endParaRPr>
          </a:p>
        </p:txBody>
      </p:sp>
      <p:sp>
        <p:nvSpPr>
          <p:cNvPr id="2" name="TextBox 1"/>
          <p:cNvSpPr txBox="1"/>
          <p:nvPr/>
        </p:nvSpPr>
        <p:spPr>
          <a:xfrm>
            <a:off x="1409700" y="610947"/>
            <a:ext cx="9734550" cy="1077218"/>
          </a:xfrm>
          <a:prstGeom prst="rect">
            <a:avLst/>
          </a:prstGeom>
          <a:noFill/>
        </p:spPr>
        <p:txBody>
          <a:bodyPr wrap="square">
            <a:spAutoFit/>
          </a:bodyPr>
          <a:lstStyle/>
          <a:p>
            <a:pPr algn="ctr" eaLnBrk="0" fontAlgn="base" hangingPunct="0">
              <a:spcBef>
                <a:spcPct val="0"/>
              </a:spcBef>
              <a:spcAft>
                <a:spcPct val="0"/>
              </a:spcAft>
              <a:defRPr/>
            </a:pPr>
            <a:r>
              <a:rPr lang="en-US" sz="3200" dirty="0">
                <a:solidFill>
                  <a:srgbClr val="F79646">
                    <a:lumMod val="75000"/>
                  </a:srgbClr>
                </a:solidFill>
                <a:ea typeface="ＭＳ Ｐゴシック" charset="0"/>
                <a:cs typeface="ＭＳ Ｐゴシック" charset="0"/>
              </a:rPr>
              <a:t>Multiple Pathways by which the TPP Exposes Communities to Increased Drilling Harms</a:t>
            </a:r>
          </a:p>
        </p:txBody>
      </p:sp>
    </p:spTree>
    <p:extLst>
      <p:ext uri="{BB962C8B-B14F-4D97-AF65-F5344CB8AC3E}">
        <p14:creationId xmlns:p14="http://schemas.microsoft.com/office/powerpoint/2010/main" val="203826217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0708" y="4102734"/>
            <a:ext cx="9031310" cy="507831"/>
          </a:xfrm>
          <a:prstGeom prst="rect">
            <a:avLst/>
          </a:prstGeom>
          <a:noFill/>
        </p:spPr>
        <p:txBody>
          <a:bodyPr wrap="square" rtlCol="0">
            <a:spAutoFit/>
          </a:bodyPr>
          <a:lstStyle/>
          <a:p>
            <a:r>
              <a:rPr lang="en-US" sz="2700" b="1" dirty="0"/>
              <a:t>Q &amp; A With Dr. Margaret Flowers and Patrick Woodall</a:t>
            </a:r>
          </a:p>
        </p:txBody>
      </p:sp>
      <p:pic>
        <p:nvPicPr>
          <p:cNvPr id="3" name="Picture 2" descr="https://i2.wp.com/www.greenpartywatch.org/wp-content/uploads/2016/05/1798863_10203334306584554_923955710_n-250x2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4806" y="1617430"/>
            <a:ext cx="2438312" cy="234078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www.foodandwaterwatch.org/sites/default/files/styles/well_image_column_medium/public/WEB_1508_BIO-570x416-WoodallPatrick.jpg?itok=AmimM8G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0871" y="1573256"/>
            <a:ext cx="2384946" cy="23849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892035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71650" y="1329170"/>
            <a:ext cx="7505700" cy="646331"/>
          </a:xfrm>
          <a:prstGeom prst="rect">
            <a:avLst/>
          </a:prstGeom>
          <a:noFill/>
        </p:spPr>
        <p:txBody>
          <a:bodyPr wrap="square" rtlCol="0">
            <a:spAutoFit/>
          </a:bodyPr>
          <a:lstStyle/>
          <a:p>
            <a:pPr algn="ctr"/>
            <a:r>
              <a:rPr lang="en-US" sz="3600" b="1" dirty="0"/>
              <a:t>Trade Justice Alliance News</a:t>
            </a:r>
          </a:p>
        </p:txBody>
      </p:sp>
      <p:pic>
        <p:nvPicPr>
          <p:cNvPr id="3" name="Picture 2"/>
          <p:cNvPicPr>
            <a:picLocks noChangeAspect="1"/>
          </p:cNvPicPr>
          <p:nvPr/>
        </p:nvPicPr>
        <p:blipFill>
          <a:blip r:embed="rId2"/>
          <a:stretch>
            <a:fillRect/>
          </a:stretch>
        </p:blipFill>
        <p:spPr>
          <a:xfrm>
            <a:off x="6392217" y="2425512"/>
            <a:ext cx="1956572" cy="2014739"/>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8782" y="2425506"/>
            <a:ext cx="2893905" cy="2096156"/>
          </a:xfrm>
          <a:prstGeom prst="rect">
            <a:avLst/>
          </a:prstGeom>
        </p:spPr>
      </p:pic>
      <p:sp>
        <p:nvSpPr>
          <p:cNvPr id="5" name="TextBox 4"/>
          <p:cNvSpPr txBox="1"/>
          <p:nvPr/>
        </p:nvSpPr>
        <p:spPr>
          <a:xfrm>
            <a:off x="3038782" y="4971667"/>
            <a:ext cx="6896637" cy="523220"/>
          </a:xfrm>
          <a:prstGeom prst="rect">
            <a:avLst/>
          </a:prstGeom>
          <a:noFill/>
        </p:spPr>
        <p:txBody>
          <a:bodyPr wrap="square" rtlCol="0">
            <a:spAutoFit/>
          </a:bodyPr>
          <a:lstStyle/>
          <a:p>
            <a:r>
              <a:rPr lang="en-US" sz="2800" b="1" dirty="0"/>
              <a:t>Susie Chasnoff and Adam Weissman</a:t>
            </a:r>
          </a:p>
        </p:txBody>
      </p:sp>
    </p:spTree>
    <p:extLst>
      <p:ext uri="{BB962C8B-B14F-4D97-AF65-F5344CB8AC3E}">
        <p14:creationId xmlns:p14="http://schemas.microsoft.com/office/powerpoint/2010/main" val="354161978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0672" y="952500"/>
            <a:ext cx="8162978" cy="5295900"/>
          </a:xfrm>
          <a:prstGeom prst="rect">
            <a:avLst/>
          </a:prstGeom>
        </p:spPr>
      </p:pic>
    </p:spTree>
    <p:extLst>
      <p:ext uri="{BB962C8B-B14F-4D97-AF65-F5344CB8AC3E}">
        <p14:creationId xmlns:p14="http://schemas.microsoft.com/office/powerpoint/2010/main" val="231495880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imap://adam%40tradejustice%2Enet@snowman.nocdirect.com:993/fetch%3EUID%3E.INBOX.Adam%20Priority%3E102688?part=1.2&amp;type=image/jpeg&amp;filename=1%20TPP.jpg"/>
          <p:cNvSpPr>
            <a:spLocks noChangeAspect="1" noChangeArrowheads="1"/>
          </p:cNvSpPr>
          <p:nvPr/>
        </p:nvSpPr>
        <p:spPr bwMode="auto">
          <a:xfrm>
            <a:off x="1640681" y="748908"/>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4986" y="1691423"/>
            <a:ext cx="4157607" cy="2496323"/>
          </a:xfrm>
          <a:prstGeom prst="rect">
            <a:avLst/>
          </a:prstGeom>
        </p:spPr>
      </p:pic>
      <p:sp>
        <p:nvSpPr>
          <p:cNvPr id="8" name="TextBox 7"/>
          <p:cNvSpPr txBox="1"/>
          <p:nvPr/>
        </p:nvSpPr>
        <p:spPr>
          <a:xfrm>
            <a:off x="6659530" y="1543056"/>
            <a:ext cx="3859619" cy="1985159"/>
          </a:xfrm>
          <a:prstGeom prst="rect">
            <a:avLst/>
          </a:prstGeom>
          <a:noFill/>
        </p:spPr>
        <p:txBody>
          <a:bodyPr wrap="square" rtlCol="0">
            <a:spAutoFit/>
          </a:bodyPr>
          <a:lstStyle/>
          <a:p>
            <a:r>
              <a:rPr lang="en-US" sz="2400" b="1" dirty="0">
                <a:solidFill>
                  <a:prstClr val="black"/>
                </a:solidFill>
                <a:hlinkClick r:id="rId3"/>
              </a:rPr>
              <a:t>White House Working With Congress on Language to Implement TPP, </a:t>
            </a:r>
            <a:r>
              <a:rPr lang="en-US" sz="2400" b="1" dirty="0" err="1">
                <a:solidFill>
                  <a:prstClr val="black"/>
                </a:solidFill>
                <a:hlinkClick r:id="rId3"/>
              </a:rPr>
              <a:t>Froman</a:t>
            </a:r>
            <a:r>
              <a:rPr lang="en-US" sz="2400" b="1" dirty="0">
                <a:solidFill>
                  <a:prstClr val="black"/>
                </a:solidFill>
                <a:hlinkClick r:id="rId3"/>
              </a:rPr>
              <a:t> Says (Morning Consult, 6/20/16)</a:t>
            </a:r>
            <a:endParaRPr lang="en-US" sz="2400" b="1" dirty="0">
              <a:solidFill>
                <a:prstClr val="black"/>
              </a:solidFill>
            </a:endParaRPr>
          </a:p>
          <a:p>
            <a:endParaRPr lang="en-US" sz="2700" dirty="0">
              <a:solidFill>
                <a:prstClr val="black"/>
              </a:solidFill>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59531" y="3234711"/>
            <a:ext cx="3673549" cy="2766040"/>
          </a:xfrm>
          <a:prstGeom prst="rect">
            <a:avLst/>
          </a:prstGeom>
        </p:spPr>
      </p:pic>
      <p:sp>
        <p:nvSpPr>
          <p:cNvPr id="10" name="TextBox 9"/>
          <p:cNvSpPr txBox="1"/>
          <p:nvPr/>
        </p:nvSpPr>
        <p:spPr>
          <a:xfrm>
            <a:off x="1640687" y="4381949"/>
            <a:ext cx="4476583" cy="2031325"/>
          </a:xfrm>
          <a:prstGeom prst="rect">
            <a:avLst/>
          </a:prstGeom>
          <a:noFill/>
        </p:spPr>
        <p:txBody>
          <a:bodyPr wrap="square" rtlCol="0">
            <a:spAutoFit/>
          </a:bodyPr>
          <a:lstStyle/>
          <a:p>
            <a:r>
              <a:rPr lang="en-US" sz="2400" b="1" cap="all" dirty="0">
                <a:solidFill>
                  <a:prstClr val="black"/>
                </a:solidFill>
                <a:hlinkClick r:id=""/>
              </a:rPr>
              <a:t>CONGRESS RECEIVES OVER HALF A MILLION PETITIONS TO REJECT TPP OVER CLIMATE IMPACTS </a:t>
            </a:r>
          </a:p>
          <a:p>
            <a:r>
              <a:rPr lang="en-US" sz="2400" b="1" cap="all" dirty="0">
                <a:solidFill>
                  <a:prstClr val="black"/>
                </a:solidFill>
                <a:hlinkClick r:id=""/>
              </a:rPr>
              <a:t>(Sierra Club, 6/29/16)</a:t>
            </a:r>
            <a:endParaRPr lang="en-US" sz="2400" b="1" cap="all" dirty="0">
              <a:solidFill>
                <a:prstClr val="black"/>
              </a:solidFill>
            </a:endParaRPr>
          </a:p>
          <a:p>
            <a:endParaRPr lang="en-US" sz="3000" b="1" dirty="0">
              <a:solidFill>
                <a:prstClr val="black"/>
              </a:solidFill>
            </a:endParaRPr>
          </a:p>
        </p:txBody>
      </p:sp>
      <p:sp>
        <p:nvSpPr>
          <p:cNvPr id="11" name="TextBox 10"/>
          <p:cNvSpPr txBox="1"/>
          <p:nvPr/>
        </p:nvSpPr>
        <p:spPr>
          <a:xfrm>
            <a:off x="1640686" y="790832"/>
            <a:ext cx="8878463" cy="784830"/>
          </a:xfrm>
          <a:prstGeom prst="rect">
            <a:avLst/>
          </a:prstGeom>
          <a:noFill/>
        </p:spPr>
        <p:txBody>
          <a:bodyPr wrap="square" rtlCol="0">
            <a:spAutoFit/>
          </a:bodyPr>
          <a:lstStyle/>
          <a:p>
            <a:r>
              <a:rPr lang="en-US" sz="4500" b="1" dirty="0">
                <a:solidFill>
                  <a:prstClr val="black"/>
                </a:solidFill>
              </a:rPr>
              <a:t>Trans-Pacific Partnership (TPP) News</a:t>
            </a:r>
          </a:p>
        </p:txBody>
      </p:sp>
    </p:spTree>
    <p:extLst>
      <p:ext uri="{BB962C8B-B14F-4D97-AF65-F5344CB8AC3E}">
        <p14:creationId xmlns:p14="http://schemas.microsoft.com/office/powerpoint/2010/main" val="133573686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29" y="1969019"/>
            <a:ext cx="3378994" cy="1764506"/>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4485" y="3882020"/>
            <a:ext cx="3386138" cy="1778794"/>
          </a:xfrm>
          <a:prstGeom prst="rect">
            <a:avLst/>
          </a:prstGeom>
        </p:spPr>
      </p:pic>
      <p:sp>
        <p:nvSpPr>
          <p:cNvPr id="8" name="TextBox 7"/>
          <p:cNvSpPr txBox="1"/>
          <p:nvPr/>
        </p:nvSpPr>
        <p:spPr>
          <a:xfrm>
            <a:off x="5957776" y="1969023"/>
            <a:ext cx="4513522" cy="2169825"/>
          </a:xfrm>
          <a:prstGeom prst="rect">
            <a:avLst/>
          </a:prstGeom>
          <a:noFill/>
        </p:spPr>
        <p:txBody>
          <a:bodyPr wrap="square" rtlCol="0">
            <a:spAutoFit/>
          </a:bodyPr>
          <a:lstStyle/>
          <a:p>
            <a:r>
              <a:rPr lang="en-US" sz="2700" b="1" dirty="0">
                <a:solidFill>
                  <a:prstClr val="black"/>
                </a:solidFill>
                <a:hlinkClick r:id=""/>
              </a:rPr>
              <a:t>GOP platform strikes tough anti-TPP language but remains more skeptical on trade </a:t>
            </a:r>
          </a:p>
          <a:p>
            <a:r>
              <a:rPr lang="en-US" sz="2700" b="1" dirty="0">
                <a:solidFill>
                  <a:prstClr val="black"/>
                </a:solidFill>
                <a:hlinkClick r:id=""/>
              </a:rPr>
              <a:t>(Washington Post, 7/11/16)</a:t>
            </a:r>
            <a:endParaRPr lang="en-US" sz="2700" b="1" dirty="0">
              <a:solidFill>
                <a:prstClr val="black"/>
              </a:solidFill>
            </a:endParaRPr>
          </a:p>
        </p:txBody>
      </p:sp>
      <p:sp>
        <p:nvSpPr>
          <p:cNvPr id="9" name="TextBox 8"/>
          <p:cNvSpPr txBox="1"/>
          <p:nvPr/>
        </p:nvSpPr>
        <p:spPr>
          <a:xfrm>
            <a:off x="5957776" y="3882020"/>
            <a:ext cx="4513522" cy="1754326"/>
          </a:xfrm>
          <a:prstGeom prst="rect">
            <a:avLst/>
          </a:prstGeom>
          <a:noFill/>
        </p:spPr>
        <p:txBody>
          <a:bodyPr wrap="square" rtlCol="0">
            <a:spAutoFit/>
          </a:bodyPr>
          <a:lstStyle/>
          <a:p>
            <a:r>
              <a:rPr lang="en-US" sz="2700" b="1" dirty="0">
                <a:solidFill>
                  <a:prstClr val="black"/>
                </a:solidFill>
                <a:hlinkClick r:id="rId4"/>
              </a:rPr>
              <a:t>Obama’s trade agenda losing critical support as McConnell calls TPP passage unlikely (Washington Post, 7/12/16)</a:t>
            </a:r>
            <a:endParaRPr lang="en-US" sz="2700" b="1" dirty="0">
              <a:solidFill>
                <a:prstClr val="black"/>
              </a:solidFill>
            </a:endParaRPr>
          </a:p>
        </p:txBody>
      </p:sp>
      <p:pic>
        <p:nvPicPr>
          <p:cNvPr id="12" name="Picture 4" descr="https://upload.wikimedia.org/wikipedia/commons/thumb/9/9b/Republicanlogo.svg/2000px-Republicanlogo.sv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19220" y="1023082"/>
            <a:ext cx="789638" cy="6858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815856" y="857251"/>
            <a:ext cx="7655442" cy="1938992"/>
          </a:xfrm>
          <a:prstGeom prst="rect">
            <a:avLst/>
          </a:prstGeom>
          <a:noFill/>
        </p:spPr>
        <p:txBody>
          <a:bodyPr wrap="square" rtlCol="0">
            <a:spAutoFit/>
          </a:bodyPr>
          <a:lstStyle/>
          <a:p>
            <a:r>
              <a:rPr lang="en-US" sz="6000" b="1" dirty="0">
                <a:solidFill>
                  <a:prstClr val="black"/>
                </a:solidFill>
              </a:rPr>
              <a:t>REPUBLICAN TPP NEWS</a:t>
            </a:r>
          </a:p>
        </p:txBody>
      </p:sp>
    </p:spTree>
    <p:extLst>
      <p:ext uri="{BB962C8B-B14F-4D97-AF65-F5344CB8AC3E}">
        <p14:creationId xmlns:p14="http://schemas.microsoft.com/office/powerpoint/2010/main" val="130060748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2580" y="3393057"/>
            <a:ext cx="4229100" cy="2400300"/>
          </a:xfrm>
          <a:prstGeom prst="rect">
            <a:avLst/>
          </a:prstGeom>
        </p:spPr>
      </p:pic>
      <p:pic>
        <p:nvPicPr>
          <p:cNvPr id="3074" name="Picture 2" descr="PHOTO: Gov. Mike Pence at a press conference March 31, 2015 in Indianapolis, Indiana.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2580" y="1085213"/>
            <a:ext cx="4920538" cy="20574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228906" y="3600455"/>
            <a:ext cx="4439094" cy="3139321"/>
          </a:xfrm>
          <a:prstGeom prst="rect">
            <a:avLst/>
          </a:prstGeom>
          <a:noFill/>
        </p:spPr>
        <p:txBody>
          <a:bodyPr wrap="square" rtlCol="0">
            <a:spAutoFit/>
          </a:bodyPr>
          <a:lstStyle/>
          <a:p>
            <a:r>
              <a:rPr lang="en-US" sz="3300" b="1" dirty="0">
                <a:solidFill>
                  <a:prstClr val="black"/>
                </a:solidFill>
                <a:hlinkClick r:id=""/>
              </a:rPr>
              <a:t>Wall Street groups throw support behind Pacific trade deal</a:t>
            </a:r>
          </a:p>
          <a:p>
            <a:r>
              <a:rPr lang="en-US" sz="3300" b="1" dirty="0">
                <a:solidFill>
                  <a:prstClr val="black"/>
                </a:solidFill>
                <a:hlinkClick r:id=""/>
              </a:rPr>
              <a:t>(The Hill, 7/13/16)</a:t>
            </a:r>
            <a:endParaRPr lang="en-US" sz="3300" b="1" dirty="0">
              <a:solidFill>
                <a:prstClr val="black"/>
              </a:solidFill>
            </a:endParaRPr>
          </a:p>
          <a:p>
            <a:br>
              <a:rPr lang="en-US" sz="3300" dirty="0">
                <a:solidFill>
                  <a:prstClr val="black"/>
                </a:solidFill>
              </a:rPr>
            </a:br>
            <a:endParaRPr lang="en-US" sz="3300" dirty="0">
              <a:solidFill>
                <a:prstClr val="black"/>
              </a:solidFill>
            </a:endParaRPr>
          </a:p>
        </p:txBody>
      </p:sp>
      <p:sp>
        <p:nvSpPr>
          <p:cNvPr id="6" name="TextBox 5"/>
          <p:cNvSpPr txBox="1"/>
          <p:nvPr/>
        </p:nvSpPr>
        <p:spPr>
          <a:xfrm>
            <a:off x="6930661" y="1064590"/>
            <a:ext cx="3588489" cy="2169825"/>
          </a:xfrm>
          <a:prstGeom prst="rect">
            <a:avLst/>
          </a:prstGeom>
          <a:noFill/>
        </p:spPr>
        <p:txBody>
          <a:bodyPr wrap="square" rtlCol="0">
            <a:spAutoFit/>
          </a:bodyPr>
          <a:lstStyle/>
          <a:p>
            <a:r>
              <a:rPr lang="en-US" sz="2700" b="1" dirty="0">
                <a:solidFill>
                  <a:prstClr val="black"/>
                </a:solidFill>
                <a:hlinkClick r:id="rId4"/>
              </a:rPr>
              <a:t>Mike Pence Walks Back Prior Positions to Stand With Trump on Muslims, Wall, TPP</a:t>
            </a:r>
            <a:r>
              <a:rPr lang="en-US" sz="2700" dirty="0">
                <a:solidFill>
                  <a:prstClr val="black"/>
                </a:solidFill>
                <a:hlinkClick r:id="rId4"/>
              </a:rPr>
              <a:t> </a:t>
            </a:r>
            <a:r>
              <a:rPr lang="en-US" sz="2700" b="1" dirty="0">
                <a:solidFill>
                  <a:prstClr val="black"/>
                </a:solidFill>
                <a:hlinkClick r:id="rId4"/>
              </a:rPr>
              <a:t>(ABC News, 7/16/16)</a:t>
            </a:r>
            <a:endParaRPr lang="en-US" sz="2700" b="1" dirty="0">
              <a:solidFill>
                <a:prstClr val="black"/>
              </a:solidFill>
            </a:endParaRPr>
          </a:p>
        </p:txBody>
      </p:sp>
    </p:spTree>
    <p:extLst>
      <p:ext uri="{BB962C8B-B14F-4D97-AF65-F5344CB8AC3E}">
        <p14:creationId xmlns:p14="http://schemas.microsoft.com/office/powerpoint/2010/main" val="218059519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0" y="984846"/>
            <a:ext cx="9144000" cy="507831"/>
          </a:xfrm>
          <a:prstGeom prst="rect">
            <a:avLst/>
          </a:prstGeom>
          <a:noFill/>
        </p:spPr>
        <p:txBody>
          <a:bodyPr wrap="square" rtlCol="0">
            <a:spAutoFit/>
          </a:bodyPr>
          <a:lstStyle/>
          <a:p>
            <a:r>
              <a:rPr lang="en-US" sz="2700" b="1" dirty="0">
                <a:solidFill>
                  <a:prstClr val="black"/>
                </a:solidFill>
              </a:rPr>
              <a:t>   Transatlantic Trade and Investment Partnership (TTIP) News </a:t>
            </a:r>
          </a:p>
        </p:txBody>
      </p:sp>
      <p:pic>
        <p:nvPicPr>
          <p:cNvPr id="4098" name="Picture 2" descr="http://ujszo.com/sites/default/files/photos/promoted/1456234290-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5665" y="1616125"/>
            <a:ext cx="2743865" cy="205347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622814" y="1616130"/>
            <a:ext cx="5806041" cy="3624069"/>
          </a:xfrm>
          <a:prstGeom prst="rect">
            <a:avLst/>
          </a:prstGeom>
          <a:noFill/>
        </p:spPr>
        <p:txBody>
          <a:bodyPr wrap="square" rtlCol="0">
            <a:spAutoFit/>
          </a:bodyPr>
          <a:lstStyle/>
          <a:p>
            <a:r>
              <a:rPr lang="en-US" sz="1350" dirty="0">
                <a:solidFill>
                  <a:prstClr val="black"/>
                </a:solidFill>
                <a:hlinkClick r:id="rId3"/>
              </a:rPr>
              <a:t>TTIP: UK will be powerless against trade deal outside EU, say campaigners (Independent, 6/22/16)</a:t>
            </a:r>
            <a:endParaRPr lang="en-US" sz="1350" dirty="0">
              <a:solidFill>
                <a:prstClr val="black"/>
              </a:solidFill>
            </a:endParaRPr>
          </a:p>
          <a:p>
            <a:endParaRPr lang="en-US" sz="1350" cap="all" dirty="0">
              <a:solidFill>
                <a:prstClr val="black"/>
              </a:solidFill>
              <a:hlinkClick r:id=""/>
            </a:endParaRPr>
          </a:p>
          <a:p>
            <a:r>
              <a:rPr lang="en-US" sz="1350" cap="all" dirty="0">
                <a:solidFill>
                  <a:prstClr val="black"/>
                </a:solidFill>
                <a:hlinkClick r:id=""/>
              </a:rPr>
              <a:t>BREXIT IS A REJECTION OF THE EU, TTIP AND THE POLITICAL CASTE (War on Want, 6/26/16)</a:t>
            </a:r>
            <a:endParaRPr lang="en-US" sz="1350" cap="all" dirty="0">
              <a:solidFill>
                <a:prstClr val="black"/>
              </a:solidFill>
            </a:endParaRPr>
          </a:p>
          <a:p>
            <a:endParaRPr lang="en-US" sz="1350" cap="all" dirty="0">
              <a:solidFill>
                <a:prstClr val="black"/>
              </a:solidFill>
            </a:endParaRPr>
          </a:p>
          <a:p>
            <a:r>
              <a:rPr lang="en-US" sz="1350" dirty="0">
                <a:solidFill>
                  <a:prstClr val="black"/>
                </a:solidFill>
                <a:hlinkClick r:id="rId4"/>
              </a:rPr>
              <a:t>Brexit Clouds TTIP Negotiations But May Not Scupper Deal (Chatham House, 7/11/16)</a:t>
            </a:r>
            <a:endParaRPr lang="en-US" sz="1350" cap="all" dirty="0">
              <a:solidFill>
                <a:prstClr val="black"/>
              </a:solidFill>
            </a:endParaRPr>
          </a:p>
          <a:p>
            <a:endParaRPr lang="en-US" sz="1350" cap="all" dirty="0">
              <a:solidFill>
                <a:prstClr val="black"/>
              </a:solidFill>
            </a:endParaRPr>
          </a:p>
          <a:p>
            <a:r>
              <a:rPr lang="en-US" sz="1350" dirty="0" err="1">
                <a:solidFill>
                  <a:prstClr val="black"/>
                </a:solidFill>
                <a:hlinkClick r:id="rId5"/>
              </a:rPr>
              <a:t>Beleagured</a:t>
            </a:r>
            <a:r>
              <a:rPr lang="en-US" sz="1350" dirty="0">
                <a:solidFill>
                  <a:prstClr val="black"/>
                </a:solidFill>
                <a:hlinkClick r:id="rId5"/>
              </a:rPr>
              <a:t> Brussels: US cools interest in trade deal without UK as EU chief enrages China (7/15/16)</a:t>
            </a:r>
            <a:endParaRPr lang="en-US" sz="1350" dirty="0">
              <a:solidFill>
                <a:prstClr val="black"/>
              </a:solidFill>
            </a:endParaRPr>
          </a:p>
          <a:p>
            <a:endParaRPr lang="en-US" sz="1350" cap="all" dirty="0">
              <a:solidFill>
                <a:prstClr val="black"/>
              </a:solidFill>
            </a:endParaRPr>
          </a:p>
          <a:p>
            <a:endParaRPr lang="en-US" sz="1350" cap="all" dirty="0">
              <a:solidFill>
                <a:prstClr val="black"/>
              </a:solidFill>
            </a:endParaRPr>
          </a:p>
          <a:p>
            <a:endParaRPr lang="en-US" sz="1350" cap="all" dirty="0">
              <a:solidFill>
                <a:prstClr val="black"/>
              </a:solidFill>
            </a:endParaRPr>
          </a:p>
          <a:p>
            <a:endParaRPr lang="en-US" sz="1350" cap="all" dirty="0">
              <a:solidFill>
                <a:prstClr val="black"/>
              </a:solidFill>
            </a:endParaRPr>
          </a:p>
          <a:p>
            <a:endParaRPr lang="en-US" sz="1350" cap="all" dirty="0">
              <a:solidFill>
                <a:prstClr val="black"/>
              </a:solidFill>
            </a:endParaRPr>
          </a:p>
          <a:p>
            <a:endParaRPr lang="en-US" sz="1350" dirty="0">
              <a:solidFill>
                <a:prstClr val="black"/>
              </a:solidFill>
            </a:endParaRPr>
          </a:p>
        </p:txBody>
      </p:sp>
      <p:pic>
        <p:nvPicPr>
          <p:cNvPr id="4100" name="Picture 4" descr="Theresa Ma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35433" y="4252378"/>
            <a:ext cx="2615610" cy="163673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rot="20896708">
            <a:off x="7725799" y="4919596"/>
            <a:ext cx="3413715" cy="507831"/>
          </a:xfrm>
          <a:prstGeom prst="rect">
            <a:avLst/>
          </a:prstGeom>
          <a:noFill/>
        </p:spPr>
        <p:txBody>
          <a:bodyPr wrap="square" rtlCol="0">
            <a:spAutoFit/>
          </a:bodyPr>
          <a:lstStyle/>
          <a:p>
            <a:r>
              <a:rPr lang="en-US" sz="2700" b="1" dirty="0">
                <a:solidFill>
                  <a:srgbClr val="FFFF00"/>
                </a:solidFill>
                <a:effectLst>
                  <a:outerShdw blurRad="38100" dist="38100" dir="2700000" algn="tl">
                    <a:srgbClr val="000000">
                      <a:alpha val="43137"/>
                    </a:srgbClr>
                  </a:outerShdw>
                </a:effectLst>
              </a:rPr>
              <a:t>MAYDAY! MAYDAY!</a:t>
            </a:r>
          </a:p>
        </p:txBody>
      </p:sp>
      <p:sp>
        <p:nvSpPr>
          <p:cNvPr id="7" name="TextBox 6"/>
          <p:cNvSpPr txBox="1"/>
          <p:nvPr/>
        </p:nvSpPr>
        <p:spPr>
          <a:xfrm>
            <a:off x="2104293" y="5063931"/>
            <a:ext cx="5934930" cy="1384995"/>
          </a:xfrm>
          <a:prstGeom prst="rect">
            <a:avLst/>
          </a:prstGeom>
          <a:noFill/>
        </p:spPr>
        <p:txBody>
          <a:bodyPr wrap="square" rtlCol="0">
            <a:spAutoFit/>
          </a:bodyPr>
          <a:lstStyle/>
          <a:p>
            <a:r>
              <a:rPr lang="en-US" sz="2100" dirty="0">
                <a:solidFill>
                  <a:prstClr val="black"/>
                </a:solidFill>
                <a:hlinkClick r:id=""/>
              </a:rPr>
              <a:t>Brexit free-trade deals planned with the USA and Australia (The Telegraph, 7/16/16)</a:t>
            </a:r>
          </a:p>
          <a:p>
            <a:br>
              <a:rPr lang="en-US" sz="2100" dirty="0">
                <a:solidFill>
                  <a:prstClr val="black"/>
                </a:solidFill>
                <a:hlinkClick r:id=""/>
              </a:rPr>
            </a:br>
            <a:endParaRPr lang="en-US" sz="2100" dirty="0">
              <a:solidFill>
                <a:prstClr val="black"/>
              </a:solidFill>
            </a:endParaRPr>
          </a:p>
        </p:txBody>
      </p:sp>
    </p:spTree>
    <p:extLst>
      <p:ext uri="{BB962C8B-B14F-4D97-AF65-F5344CB8AC3E}">
        <p14:creationId xmlns:p14="http://schemas.microsoft.com/office/powerpoint/2010/main" val="116937606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8358" y="1038267"/>
            <a:ext cx="4590189" cy="2564129"/>
          </a:xfrm>
          <a:prstGeom prst="rect">
            <a:avLst/>
          </a:prstGeom>
        </p:spPr>
      </p:pic>
      <p:sp>
        <p:nvSpPr>
          <p:cNvPr id="6" name="TextBox 5"/>
          <p:cNvSpPr txBox="1"/>
          <p:nvPr/>
        </p:nvSpPr>
        <p:spPr>
          <a:xfrm>
            <a:off x="6672776" y="1038267"/>
            <a:ext cx="3840480" cy="3139321"/>
          </a:xfrm>
          <a:prstGeom prst="rect">
            <a:avLst/>
          </a:prstGeom>
          <a:noFill/>
        </p:spPr>
        <p:txBody>
          <a:bodyPr wrap="square" rtlCol="0">
            <a:spAutoFit/>
          </a:bodyPr>
          <a:lstStyle/>
          <a:p>
            <a:r>
              <a:rPr lang="en-US" sz="3300" b="1" dirty="0">
                <a:solidFill>
                  <a:prstClr val="black"/>
                </a:solidFill>
                <a:hlinkClick r:id="rId3"/>
              </a:rPr>
              <a:t>TTIP ‘doesn’t respect EU interests’: French PM </a:t>
            </a:r>
            <a:r>
              <a:rPr lang="en-US" sz="3300" b="1" dirty="0" err="1">
                <a:solidFill>
                  <a:prstClr val="black"/>
                </a:solidFill>
                <a:hlinkClick r:id="rId3"/>
              </a:rPr>
              <a:t>Valls</a:t>
            </a:r>
            <a:r>
              <a:rPr lang="en-US" sz="3300" b="1" dirty="0">
                <a:solidFill>
                  <a:prstClr val="black"/>
                </a:solidFill>
                <a:hlinkClick r:id="rId3"/>
              </a:rPr>
              <a:t> says ‘non’ to transatlantic treaty (RT, 6/26/16)</a:t>
            </a:r>
            <a:endParaRPr lang="en-US" sz="3300" b="1" dirty="0">
              <a:solidFill>
                <a:prstClr val="black"/>
              </a:solidFill>
            </a:endParaRPr>
          </a:p>
          <a:p>
            <a:endParaRPr lang="en-US" sz="3300" dirty="0">
              <a:solidFill>
                <a:prstClr val="black"/>
              </a:solidFill>
            </a:endParaRPr>
          </a:p>
        </p:txBody>
      </p:sp>
      <p:sp>
        <p:nvSpPr>
          <p:cNvPr id="7" name="TextBox 6"/>
          <p:cNvSpPr txBox="1"/>
          <p:nvPr/>
        </p:nvSpPr>
        <p:spPr>
          <a:xfrm>
            <a:off x="6672776" y="4011930"/>
            <a:ext cx="3840480" cy="2146742"/>
          </a:xfrm>
          <a:prstGeom prst="rect">
            <a:avLst/>
          </a:prstGeom>
          <a:noFill/>
        </p:spPr>
        <p:txBody>
          <a:bodyPr wrap="square" rtlCol="0">
            <a:spAutoFit/>
          </a:bodyPr>
          <a:lstStyle/>
          <a:p>
            <a:r>
              <a:rPr lang="en-US" sz="2400" b="1" dirty="0">
                <a:solidFill>
                  <a:prstClr val="black"/>
                </a:solidFill>
                <a:hlinkClick r:id="rId4"/>
              </a:rPr>
              <a:t>Now EU faces ANOTHER referendum: Irish demand vote on controversial trade deal Sunday Express, 6/16/16)</a:t>
            </a:r>
            <a:endParaRPr lang="en-US" sz="2400" b="1" dirty="0">
              <a:solidFill>
                <a:prstClr val="black"/>
              </a:solidFill>
            </a:endParaRPr>
          </a:p>
          <a:p>
            <a:endParaRPr lang="en-US" sz="1350" dirty="0">
              <a:solidFill>
                <a:prstClr val="black"/>
              </a:solidFill>
            </a:endParaRPr>
          </a:p>
        </p:txBody>
      </p:sp>
      <p:pic>
        <p:nvPicPr>
          <p:cNvPr id="5122" name="Picture 2" descr="http://www.indymedia.ie/attachments/mar2015/scrap_ttip_now_ppls_movement.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13918" y="3822022"/>
            <a:ext cx="4656077" cy="2031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210498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4981" y="456763"/>
            <a:ext cx="3489512" cy="2628038"/>
          </a:xfrm>
        </p:spPr>
      </p:pic>
      <p:sp>
        <p:nvSpPr>
          <p:cNvPr id="5" name="Rectangle 4"/>
          <p:cNvSpPr/>
          <p:nvPr/>
        </p:nvSpPr>
        <p:spPr>
          <a:xfrm>
            <a:off x="4076700" y="5623718"/>
            <a:ext cx="6459414" cy="507831"/>
          </a:xfrm>
          <a:prstGeom prst="rect">
            <a:avLst/>
          </a:prstGeom>
        </p:spPr>
        <p:txBody>
          <a:bodyPr wrap="square">
            <a:spAutoFit/>
          </a:bodyPr>
          <a:lstStyle/>
          <a:p>
            <a:r>
              <a:rPr lang="en-US" sz="1350" dirty="0">
                <a:solidFill>
                  <a:srgbClr val="333333"/>
                </a:solidFill>
                <a:latin typeface="Guardian Egyptian Web"/>
                <a:hlinkClick r:id=""/>
              </a:rPr>
              <a:t>Leaked TTIP energy proposal could 'sabotage' EU climate policy</a:t>
            </a:r>
          </a:p>
          <a:p>
            <a:r>
              <a:rPr lang="en-US" sz="1350" dirty="0">
                <a:solidFill>
                  <a:srgbClr val="333333"/>
                </a:solidFill>
                <a:latin typeface="Guardian Egyptian Web"/>
                <a:hlinkClick r:id=""/>
              </a:rPr>
              <a:t> (The Guardian 7/11/16)</a:t>
            </a:r>
            <a:endParaRPr lang="en-US" sz="1350" dirty="0">
              <a:solidFill>
                <a:srgbClr val="333333"/>
              </a:solidFill>
              <a:latin typeface="Guardian Egyptian Web"/>
            </a:endParaRPr>
          </a:p>
        </p:txBody>
      </p:sp>
      <p:sp>
        <p:nvSpPr>
          <p:cNvPr id="3" name="TextBox 2"/>
          <p:cNvSpPr txBox="1"/>
          <p:nvPr/>
        </p:nvSpPr>
        <p:spPr>
          <a:xfrm>
            <a:off x="5797030" y="290308"/>
            <a:ext cx="4532951" cy="923330"/>
          </a:xfrm>
          <a:prstGeom prst="rect">
            <a:avLst/>
          </a:prstGeom>
          <a:noFill/>
        </p:spPr>
        <p:txBody>
          <a:bodyPr wrap="square" rtlCol="0">
            <a:spAutoFit/>
          </a:bodyPr>
          <a:lstStyle/>
          <a:p>
            <a:pPr algn="ctr"/>
            <a:r>
              <a:rPr lang="en-US" sz="2700" b="1" dirty="0">
                <a:solidFill>
                  <a:prstClr val="black"/>
                </a:solidFill>
              </a:rPr>
              <a:t>TTIP Negotiating Round 14</a:t>
            </a:r>
          </a:p>
          <a:p>
            <a:pPr algn="ctr"/>
            <a:r>
              <a:rPr lang="en-US" sz="2700" b="1" dirty="0">
                <a:solidFill>
                  <a:prstClr val="black"/>
                </a:solidFill>
              </a:rPr>
              <a:t>Brussels, Belgium, July 11-15</a:t>
            </a:r>
          </a:p>
        </p:txBody>
      </p:sp>
      <p:sp>
        <p:nvSpPr>
          <p:cNvPr id="6" name="AutoShape 2" descr="A #ttipleaks inscription on a glass container near the Brandenburger Gate, in Berlin"/>
          <p:cNvSpPr>
            <a:spLocks noChangeAspect="1" noChangeArrowheads="1"/>
          </p:cNvSpPr>
          <p:nvPr/>
        </p:nvSpPr>
        <p:spPr bwMode="auto">
          <a:xfrm>
            <a:off x="1640681" y="748908"/>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7" name="AutoShape 4" descr="A #ttipleaks inscription on a glass container near the Brandenburger Gate, in Berlin"/>
          <p:cNvSpPr>
            <a:spLocks noChangeAspect="1" noChangeArrowheads="1"/>
          </p:cNvSpPr>
          <p:nvPr/>
        </p:nvSpPr>
        <p:spPr bwMode="auto">
          <a:xfrm>
            <a:off x="1754981" y="863208"/>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8056" y="4652933"/>
            <a:ext cx="2223797" cy="1334278"/>
          </a:xfrm>
          <a:prstGeom prst="rect">
            <a:avLst/>
          </a:prstGeom>
        </p:spPr>
      </p:pic>
      <p:sp>
        <p:nvSpPr>
          <p:cNvPr id="9" name="TextBox 8"/>
          <p:cNvSpPr txBox="1"/>
          <p:nvPr/>
        </p:nvSpPr>
        <p:spPr>
          <a:xfrm>
            <a:off x="5244493" y="1326819"/>
            <a:ext cx="5302996" cy="2123658"/>
          </a:xfrm>
          <a:prstGeom prst="rect">
            <a:avLst/>
          </a:prstGeom>
          <a:noFill/>
        </p:spPr>
        <p:txBody>
          <a:bodyPr wrap="square" rtlCol="0">
            <a:spAutoFit/>
          </a:bodyPr>
          <a:lstStyle/>
          <a:p>
            <a:r>
              <a:rPr lang="en-US" sz="1200" dirty="0">
                <a:solidFill>
                  <a:prstClr val="black"/>
                </a:solidFill>
              </a:rPr>
              <a:t>EU negotiators were expected to “propose an institutional body for regulatory cooperation during talks with the U.S. next week, sources inside the EU’s Transatlantic Trade and Investment Partnership advisory group told POLITICO.” </a:t>
            </a:r>
          </a:p>
          <a:p>
            <a:endParaRPr lang="en-US" sz="1200" dirty="0">
              <a:solidFill>
                <a:prstClr val="black"/>
              </a:solidFill>
            </a:endParaRPr>
          </a:p>
          <a:p>
            <a:r>
              <a:rPr lang="en-US" sz="1200" dirty="0">
                <a:solidFill>
                  <a:prstClr val="black"/>
                </a:solidFill>
              </a:rPr>
              <a:t>“Critics of the trade pact argue that such an institution — where regulators from both sides comment on new legislation at an early stage — will undermine the power of [governmental bodies] because stakeholders could influence laws or water them down.”</a:t>
            </a:r>
          </a:p>
          <a:p>
            <a:endParaRPr lang="en-US" sz="1200" dirty="0">
              <a:solidFill>
                <a:prstClr val="black"/>
              </a:solidFill>
            </a:endParaRPr>
          </a:p>
          <a:p>
            <a:r>
              <a:rPr lang="en-US" sz="1200" dirty="0">
                <a:solidFill>
                  <a:prstClr val="black"/>
                </a:solidFill>
                <a:hlinkClick r:id="rId4"/>
              </a:rPr>
              <a:t>EU will propose joint regulatory body in TTIP talks (Politico Pro, 7/7/16)</a:t>
            </a:r>
            <a:endParaRPr lang="en-US" sz="1200" dirty="0">
              <a:solidFill>
                <a:prstClr val="black"/>
              </a:solidFill>
            </a:endParaRPr>
          </a:p>
          <a:p>
            <a:endParaRPr lang="en-US" sz="1200" dirty="0">
              <a:solidFill>
                <a:prstClr val="black"/>
              </a:solidFill>
            </a:endParaRPr>
          </a:p>
        </p:txBody>
      </p: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10136" y="3404257"/>
            <a:ext cx="3019845" cy="2084667"/>
          </a:xfrm>
          <a:prstGeom prst="rect">
            <a:avLst/>
          </a:prstGeom>
        </p:spPr>
      </p:pic>
      <p:sp>
        <p:nvSpPr>
          <p:cNvPr id="12" name="TextBox 11"/>
          <p:cNvSpPr txBox="1"/>
          <p:nvPr/>
        </p:nvSpPr>
        <p:spPr>
          <a:xfrm>
            <a:off x="4112808" y="3915612"/>
            <a:ext cx="2990990" cy="1338828"/>
          </a:xfrm>
          <a:prstGeom prst="rect">
            <a:avLst/>
          </a:prstGeom>
          <a:noFill/>
        </p:spPr>
        <p:txBody>
          <a:bodyPr wrap="square" rtlCol="0">
            <a:spAutoFit/>
          </a:bodyPr>
          <a:lstStyle/>
          <a:p>
            <a:r>
              <a:rPr lang="en-US" sz="1350" dirty="0" err="1">
                <a:solidFill>
                  <a:prstClr val="black"/>
                </a:solidFill>
                <a:hlinkClick r:id="rId6"/>
              </a:rPr>
              <a:t>Actvists</a:t>
            </a:r>
            <a:r>
              <a:rPr lang="en-US" sz="1350" dirty="0">
                <a:solidFill>
                  <a:prstClr val="black"/>
                </a:solidFill>
                <a:hlinkClick r:id="rId6"/>
              </a:rPr>
              <a:t> Hijack Electronic Billboard in Brussels with Anti-TTIP Messages (Ander Europa, 7/12/16)</a:t>
            </a:r>
            <a:endParaRPr lang="en-US" sz="1350" dirty="0">
              <a:solidFill>
                <a:prstClr val="black"/>
              </a:solidFill>
            </a:endParaRPr>
          </a:p>
          <a:p>
            <a:endParaRPr lang="en-US" sz="1350" dirty="0">
              <a:solidFill>
                <a:prstClr val="black"/>
              </a:solidFill>
            </a:endParaRPr>
          </a:p>
          <a:p>
            <a:r>
              <a:rPr lang="en-US" sz="1350" dirty="0">
                <a:solidFill>
                  <a:prstClr val="black"/>
                </a:solidFill>
              </a:rPr>
              <a:t>Learn more about the TTIP Game Over campaign at </a:t>
            </a:r>
            <a:r>
              <a:rPr lang="en-US" sz="1350" dirty="0">
                <a:solidFill>
                  <a:prstClr val="black"/>
                </a:solidFill>
                <a:hlinkClick r:id="rId7"/>
              </a:rPr>
              <a:t>ttipgameover.net</a:t>
            </a:r>
            <a:endParaRPr lang="en-US" sz="1350" dirty="0">
              <a:solidFill>
                <a:prstClr val="black"/>
              </a:solidFill>
            </a:endParaRPr>
          </a:p>
        </p:txBody>
      </p:sp>
    </p:spTree>
    <p:extLst>
      <p:ext uri="{BB962C8B-B14F-4D97-AF65-F5344CB8AC3E}">
        <p14:creationId xmlns:p14="http://schemas.microsoft.com/office/powerpoint/2010/main" val="374279122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500" b="1" dirty="0"/>
              <a:t>Trade in Services Agreement (TISA)</a:t>
            </a:r>
          </a:p>
        </p:txBody>
      </p:sp>
      <p:sp>
        <p:nvSpPr>
          <p:cNvPr id="3" name="Content Placeholder 2"/>
          <p:cNvSpPr>
            <a:spLocks noGrp="1"/>
          </p:cNvSpPr>
          <p:nvPr>
            <p:ph idx="1"/>
          </p:nvPr>
        </p:nvSpPr>
        <p:spPr>
          <a:xfrm>
            <a:off x="7282708" y="2650336"/>
            <a:ext cx="3207123" cy="5092619"/>
          </a:xfrm>
        </p:spPr>
        <p:txBody>
          <a:bodyPr>
            <a:normAutofit/>
          </a:bodyPr>
          <a:lstStyle/>
          <a:p>
            <a:pPr marL="0" indent="0">
              <a:buNone/>
            </a:pPr>
            <a:r>
              <a:rPr lang="en-US" sz="2400" dirty="0">
                <a:hlinkClick r:id="rId2"/>
              </a:rPr>
              <a:t>Commission rejects MEPs’ request for full ban on ratchet and standstill clauses in </a:t>
            </a:r>
            <a:r>
              <a:rPr lang="en-US" sz="2400" dirty="0" err="1">
                <a:hlinkClick r:id="rId2"/>
              </a:rPr>
              <a:t>TiSA</a:t>
            </a:r>
            <a:r>
              <a:rPr lang="en-US" sz="2400" dirty="0">
                <a:hlinkClick r:id="rId2"/>
              </a:rPr>
              <a:t> (EU Trade Insights via FlushtheTPP.org, 7/1/16)</a:t>
            </a:r>
            <a:endParaRPr lang="en-US" sz="2400" dirty="0"/>
          </a:p>
          <a:p>
            <a:endParaRPr lang="en-US" sz="2400" dirty="0"/>
          </a:p>
        </p:txBody>
      </p:sp>
      <p:pic>
        <p:nvPicPr>
          <p:cNvPr id="2050" name="Picture 2" descr="Commission rejects MEPs’ request for full ban on ratchet and standstill clauses in Ti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1704" y="2650331"/>
            <a:ext cx="5223630" cy="2825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4733319"/>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1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1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1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16.xml><?xml version="1.0" encoding="utf-8"?>
<a:theme xmlns:a="http://schemas.openxmlformats.org/drawingml/2006/main" name="1_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17.xml><?xml version="1.0" encoding="utf-8"?>
<a:theme xmlns:a="http://schemas.openxmlformats.org/drawingml/2006/main" name="2_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18.xml><?xml version="1.0" encoding="utf-8"?>
<a:theme xmlns:a="http://schemas.openxmlformats.org/drawingml/2006/main" name="3_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19.xml><?xml version="1.0" encoding="utf-8"?>
<a:theme xmlns:a="http://schemas.openxmlformats.org/drawingml/2006/main" name="4_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3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1.xml><?xml version="1.0" encoding="utf-8"?>
<a:theme xmlns:a="http://schemas.openxmlformats.org/drawingml/2006/main" name="3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2.xml><?xml version="1.0" encoding="utf-8"?>
<a:theme xmlns:a="http://schemas.openxmlformats.org/drawingml/2006/main" name="4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3.xml><?xml version="1.0" encoding="utf-8"?>
<a:theme xmlns:a="http://schemas.openxmlformats.org/drawingml/2006/main" name="4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4.xml><?xml version="1.0" encoding="utf-8"?>
<a:theme xmlns:a="http://schemas.openxmlformats.org/drawingml/2006/main" name="1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1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1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1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8.xml><?xml version="1.0" encoding="utf-8"?>
<a:theme xmlns:a="http://schemas.openxmlformats.org/drawingml/2006/main" name="1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9.xml><?xml version="1.0" encoding="utf-8"?>
<a:theme xmlns:a="http://schemas.openxmlformats.org/drawingml/2006/main" name="2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0.xml><?xml version="1.0" encoding="utf-8"?>
<a:theme xmlns:a="http://schemas.openxmlformats.org/drawingml/2006/main" name="2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1.xml><?xml version="1.0" encoding="utf-8"?>
<a:theme xmlns:a="http://schemas.openxmlformats.org/drawingml/2006/main" name="2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2.xml><?xml version="1.0" encoding="utf-8"?>
<a:theme xmlns:a="http://schemas.openxmlformats.org/drawingml/2006/main" name="2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3.xml><?xml version="1.0" encoding="utf-8"?>
<a:theme xmlns:a="http://schemas.openxmlformats.org/drawingml/2006/main" name="2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4.xml><?xml version="1.0" encoding="utf-8"?>
<a:theme xmlns:a="http://schemas.openxmlformats.org/drawingml/2006/main" name="2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5.xml><?xml version="1.0" encoding="utf-8"?>
<a:theme xmlns:a="http://schemas.openxmlformats.org/drawingml/2006/main" name="2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6.xml><?xml version="1.0" encoding="utf-8"?>
<a:theme xmlns:a="http://schemas.openxmlformats.org/drawingml/2006/main" name="2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7.xml><?xml version="1.0" encoding="utf-8"?>
<a:theme xmlns:a="http://schemas.openxmlformats.org/drawingml/2006/main" name="2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8.xml><?xml version="1.0" encoding="utf-8"?>
<a:theme xmlns:a="http://schemas.openxmlformats.org/drawingml/2006/main" name="3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9.xml><?xml version="1.0" encoding="utf-8"?>
<a:theme xmlns:a="http://schemas.openxmlformats.org/drawingml/2006/main" name="3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0.xml><?xml version="1.0" encoding="utf-8"?>
<a:theme xmlns:a="http://schemas.openxmlformats.org/drawingml/2006/main" name="3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1.xml><?xml version="1.0" encoding="utf-8"?>
<a:theme xmlns:a="http://schemas.openxmlformats.org/drawingml/2006/main" name="3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2.xml><?xml version="1.0" encoding="utf-8"?>
<a:theme xmlns:a="http://schemas.openxmlformats.org/drawingml/2006/main" name="3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3.xml><?xml version="1.0" encoding="utf-8"?>
<a:theme xmlns:a="http://schemas.openxmlformats.org/drawingml/2006/main" name="3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4.xml><?xml version="1.0" encoding="utf-8"?>
<a:theme xmlns:a="http://schemas.openxmlformats.org/drawingml/2006/main" name="3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5.xml><?xml version="1.0" encoding="utf-8"?>
<a:theme xmlns:a="http://schemas.openxmlformats.org/drawingml/2006/main" name="3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6.xml><?xml version="1.0" encoding="utf-8"?>
<a:theme xmlns:a="http://schemas.openxmlformats.org/drawingml/2006/main" name="4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7.xml><?xml version="1.0" encoding="utf-8"?>
<a:theme xmlns:a="http://schemas.openxmlformats.org/drawingml/2006/main" name="4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8.xml><?xml version="1.0" encoding="utf-8"?>
<a:theme xmlns:a="http://schemas.openxmlformats.org/drawingml/2006/main" name="4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9.xml><?xml version="1.0" encoding="utf-8"?>
<a:theme xmlns:a="http://schemas.openxmlformats.org/drawingml/2006/main" name="4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0.xml><?xml version="1.0" encoding="utf-8"?>
<a:theme xmlns:a="http://schemas.openxmlformats.org/drawingml/2006/main" name="4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2.xml><?xml version="1.0" encoding="utf-8"?>
<a:theme xmlns:a="http://schemas.openxmlformats.org/drawingml/2006/main" name="2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3.xml><?xml version="1.0" encoding="utf-8"?>
<a:theme xmlns:a="http://schemas.openxmlformats.org/drawingml/2006/main" name="47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4.xml><?xml version="1.0" encoding="utf-8"?>
<a:theme xmlns:a="http://schemas.openxmlformats.org/drawingml/2006/main" name="48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5.xml><?xml version="1.0" encoding="utf-8"?>
<a:theme xmlns:a="http://schemas.openxmlformats.org/drawingml/2006/main" name="49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6.xml><?xml version="1.0" encoding="utf-8"?>
<a:theme xmlns:a="http://schemas.openxmlformats.org/drawingml/2006/main" name="50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7.xml><?xml version="1.0" encoding="utf-8"?>
<a:theme xmlns:a="http://schemas.openxmlformats.org/drawingml/2006/main" name="5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8.xml><?xml version="1.0" encoding="utf-8"?>
<a:theme xmlns:a="http://schemas.openxmlformats.org/drawingml/2006/main" name="5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4286</TotalTime>
  <Words>3670</Words>
  <Application>Microsoft Office PowerPoint</Application>
  <PresentationFormat>Widescreen</PresentationFormat>
  <Paragraphs>517</Paragraphs>
  <Slides>107</Slides>
  <Notes>10</Notes>
  <HiddenSlides>0</HiddenSlides>
  <MMClips>0</MMClips>
  <ScaleCrop>false</ScaleCrop>
  <HeadingPairs>
    <vt:vector size="6" baseType="variant">
      <vt:variant>
        <vt:lpstr>Fonts Used</vt:lpstr>
      </vt:variant>
      <vt:variant>
        <vt:i4>19</vt:i4>
      </vt:variant>
      <vt:variant>
        <vt:lpstr>Theme</vt:lpstr>
      </vt:variant>
      <vt:variant>
        <vt:i4>58</vt:i4>
      </vt:variant>
      <vt:variant>
        <vt:lpstr>Slide Titles</vt:lpstr>
      </vt:variant>
      <vt:variant>
        <vt:i4>107</vt:i4>
      </vt:variant>
    </vt:vector>
  </HeadingPairs>
  <TitlesOfParts>
    <vt:vector size="184" baseType="lpstr">
      <vt:lpstr>ＭＳ Ｐゴシック</vt:lpstr>
      <vt:lpstr>Arial</vt:lpstr>
      <vt:lpstr>Arial Narrow</vt:lpstr>
      <vt:lpstr>Calibri</vt:lpstr>
      <vt:lpstr>Calibri Light</vt:lpstr>
      <vt:lpstr>DejaVu Sans</vt:lpstr>
      <vt:lpstr>Georgia</vt:lpstr>
      <vt:lpstr>Guardian Egyptian Web</vt:lpstr>
      <vt:lpstr>Helvetica Neue</vt:lpstr>
      <vt:lpstr>Helvetica Neue Black Condensed</vt:lpstr>
      <vt:lpstr>Helvetica Neue Bold Condensed</vt:lpstr>
      <vt:lpstr>Helvetica Neue Condensed</vt:lpstr>
      <vt:lpstr>Helvetica Neue Medium</vt:lpstr>
      <vt:lpstr>HelveticaNeue LT 87 HeavyCn</vt:lpstr>
      <vt:lpstr>Symbol</vt:lpstr>
      <vt:lpstr>Times New Roman</vt:lpstr>
      <vt:lpstr>Trebuchet MS</vt:lpstr>
      <vt:lpstr>Ubuntu</vt:lpstr>
      <vt:lpstr>Wingdings</vt:lpstr>
      <vt:lpstr>1_Office Theme</vt:lpstr>
      <vt:lpstr>2_Office Theme</vt:lpstr>
      <vt:lpstr>3_Office Theme</vt:lpstr>
      <vt:lpstr>4_Office Theme</vt:lpstr>
      <vt:lpstr>5_Office Theme</vt:lpstr>
      <vt:lpstr>6_Office Theme</vt:lpstr>
      <vt:lpstr>7_Office Theme</vt:lpstr>
      <vt:lpstr>8_Office Theme</vt:lpstr>
      <vt:lpstr>9_Office Theme</vt:lpstr>
      <vt:lpstr>10_Office Theme</vt:lpstr>
      <vt:lpstr>11_Office Theme</vt:lpstr>
      <vt:lpstr>12_Office Theme</vt:lpstr>
      <vt:lpstr>13_Office Theme</vt:lpstr>
      <vt:lpstr>14_Office Theme</vt:lpstr>
      <vt:lpstr>Slipstream</vt:lpstr>
      <vt:lpstr>1_Slipstream</vt:lpstr>
      <vt:lpstr>2_Slipstream</vt:lpstr>
      <vt:lpstr>3_Slipstream</vt:lpstr>
      <vt:lpstr>4_Slipstream</vt:lpstr>
      <vt:lpstr>38_Office Theme</vt:lpstr>
      <vt:lpstr>39_Office Theme</vt:lpstr>
      <vt:lpstr>40_Office Theme</vt:lpstr>
      <vt:lpstr>41_Office Theme</vt:lpstr>
      <vt:lpstr>15_Office Theme</vt:lpstr>
      <vt:lpstr>16_Office Theme</vt:lpstr>
      <vt:lpstr>17_Office Theme</vt:lpstr>
      <vt:lpstr>18_Office Theme</vt:lpstr>
      <vt:lpstr>19_Office Theme</vt:lpstr>
      <vt:lpstr>20_Office Theme</vt:lpstr>
      <vt:lpstr>21_Office Theme</vt:lpstr>
      <vt:lpstr>23_Office Theme</vt:lpstr>
      <vt:lpstr>24_Office Theme</vt:lpstr>
      <vt:lpstr>25_Office Theme</vt:lpstr>
      <vt:lpstr>26_Office Theme</vt:lpstr>
      <vt:lpstr>27_Office Theme</vt:lpstr>
      <vt:lpstr>28_Office Theme</vt:lpstr>
      <vt:lpstr>29_Office Theme</vt:lpstr>
      <vt:lpstr>30_Office Theme</vt:lpstr>
      <vt:lpstr>31_Office Theme</vt:lpstr>
      <vt:lpstr>32_Office Theme</vt:lpstr>
      <vt:lpstr>33_Office Theme</vt:lpstr>
      <vt:lpstr>34_Office Theme</vt:lpstr>
      <vt:lpstr>35_Office Theme</vt:lpstr>
      <vt:lpstr>36_Office Theme</vt:lpstr>
      <vt:lpstr>37_Office Theme</vt:lpstr>
      <vt:lpstr>42_Office Theme</vt:lpstr>
      <vt:lpstr>43_Office Theme</vt:lpstr>
      <vt:lpstr>44_Office Theme</vt:lpstr>
      <vt:lpstr>45_Office Theme</vt:lpstr>
      <vt:lpstr>46_Office Theme</vt:lpstr>
      <vt:lpstr>Office Theme</vt:lpstr>
      <vt:lpstr>22_Office Theme</vt:lpstr>
      <vt:lpstr>47_Office Theme</vt:lpstr>
      <vt:lpstr>48_Office Theme</vt:lpstr>
      <vt:lpstr>49_Office Theme</vt:lpstr>
      <vt:lpstr>50_Office Theme</vt:lpstr>
      <vt:lpstr>51_Office Theme</vt:lpstr>
      <vt:lpstr>52_Office Theme</vt:lpstr>
      <vt:lpstr>PowerPoint Presentation</vt:lpstr>
      <vt:lpstr> Introduction and Welcome</vt:lpstr>
      <vt:lpstr>    Call Norms  Do not enable your video camera All calls are recorded; a link is available after the call  Q &amp; A mode: To eliminate background noise we mute everyone when we begin recording.  Press *6 (when prompted) to ask a question; say your name, your organization, if any, and location. Be courteous and brief; give others a chance to ask questions too. Keep chat room discussions on topic and professional </vt:lpstr>
      <vt:lpstr>PowerPoint Presentation</vt:lpstr>
      <vt:lpstr>PowerPoint Presentation</vt:lpstr>
      <vt:lpstr>PowerPoint Presentation</vt:lpstr>
      <vt:lpstr>PowerPoint Presentation</vt:lpstr>
      <vt:lpstr>TPP Pumps Up the Pressure On Shale Gas Development, Fracking and Exporting LNG</vt:lpstr>
      <vt:lpstr>PowerPoint Presentation</vt:lpstr>
      <vt:lpstr>PowerPoint Presentation</vt:lpstr>
      <vt:lpstr>PowerPoint Presentation</vt:lpstr>
      <vt:lpstr>PowerPoint Presentation</vt:lpstr>
      <vt:lpstr>Boston LNG</vt:lpstr>
      <vt:lpstr>PowerPoint Presentation</vt:lpstr>
      <vt:lpstr>Current FTA Countries</vt:lpstr>
      <vt:lpstr>Added FTA Countries Under TPP</vt:lpstr>
      <vt:lpstr>Docking Agreement</vt:lpstr>
      <vt:lpstr>Investor-State Dispute Resolution Process (ISDR)</vt:lpstr>
      <vt:lpstr>PowerPoint Presentation</vt:lpstr>
      <vt:lpstr>Awards of</vt:lpstr>
      <vt:lpstr>PowerPoint Presentation</vt:lpstr>
      <vt:lpstr>TPP &amp; ISDR Provision Undermine, Displace, Chill US Environmental Protections</vt:lpstr>
      <vt:lpstr>PowerPoint Presentation</vt:lpstr>
      <vt:lpstr>TPP Pumps Up the Pressure On Shale Gas and Fracking</vt:lpstr>
      <vt:lpstr>FERC is a Rubber Stamp</vt:lpstr>
      <vt:lpstr>FERC Funded by Industry</vt:lpstr>
      <vt:lpstr>FERC Not Our Friend</vt:lpstr>
      <vt:lpstr>FERC Not Our Friend Strips States of Rights</vt:lpstr>
      <vt:lpstr>FERC Not Our Friend Strips People of Our Rights</vt:lpstr>
      <vt:lpstr>FERC Not Our Friend</vt:lpstr>
      <vt:lpstr>PowerPoint Presentation</vt:lpstr>
      <vt:lpstr>Jordan Cove – Sign of Change?</vt:lpstr>
      <vt:lpstr>Constitution Pipeline – 401 Cert Denied</vt:lpstr>
      <vt:lpstr>Strategies To Get FERC Under Control </vt:lpstr>
      <vt:lpstr>PowerPoint Presentation</vt:lpstr>
      <vt:lpstr>PowerPoint Presentation</vt:lpstr>
      <vt:lpstr>Federal Legislation – What Should It Look Like</vt:lpstr>
      <vt:lpstr>PowerPoint Presentation</vt:lpstr>
      <vt:lpstr>PowerPoint Presentation</vt:lpstr>
      <vt:lpstr>PowerPoint Presentation</vt:lpstr>
      <vt:lpstr> Website: www.delawareriverkeeper.org Blog:  delawarerivervoice@blogspot.com Twitter:   DelRiverkeeper Facebook:   Maya.K.van.Rossum   or Delaware.Riverkeeper.Network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Dominion’s Project: Cove Point</vt:lpstr>
      <vt:lpstr>Climate Treaty vs TPP</vt:lpstr>
      <vt:lpstr>#StopTPP Now </vt:lpstr>
      <vt:lpstr>#NoLameDuck Uprising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Trade in Services Agreement (TISA)</vt:lpstr>
      <vt:lpstr>PowerPoint Presentation</vt:lpstr>
      <vt:lpstr>PowerPoint Presentation</vt:lpstr>
      <vt:lpstr>PowerPoint Presentation</vt:lpstr>
      <vt:lpstr>NEXT STEPS</vt:lpstr>
      <vt:lpstr>NEXT STEPS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Harriet Heywood</dc:creator>
  <cp:lastModifiedBy>Andrea Miller</cp:lastModifiedBy>
  <cp:revision>67</cp:revision>
  <dcterms:created xsi:type="dcterms:W3CDTF">2016-07-14T01:08:46Z</dcterms:created>
  <dcterms:modified xsi:type="dcterms:W3CDTF">2016-07-17T19:07:06Z</dcterms:modified>
</cp:coreProperties>
</file>