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59" r:id="rId5"/>
    <p:sldId id="258" r:id="rId6"/>
    <p:sldId id="260" r:id="rId7"/>
    <p:sldId id="261" r:id="rId8"/>
    <p:sldId id="262" r:id="rId9"/>
    <p:sldId id="269" r:id="rId10"/>
    <p:sldId id="263" r:id="rId11"/>
    <p:sldId id="264" r:id="rId12"/>
    <p:sldId id="272" r:id="rId13"/>
    <p:sldId id="265" r:id="rId14"/>
    <p:sldId id="268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646" autoAdjust="0"/>
  </p:normalViewPr>
  <p:slideViewPr>
    <p:cSldViewPr snapToGrid="0" snapToObjects="1"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ogin.meetcheap.com/conference,87610294" TargetMode="External"/><Relationship Id="rId2" Type="http://schemas.openxmlformats.org/officeDocument/2006/relationships/hyperlink" Target="https://actionnetwork.org/events/ca-climate-leadership-cal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ocus.senate.ca.gov/climat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Welcome  </a:t>
            </a:r>
            <a:br>
              <a:rPr lang="en-US" dirty="0" smtClean="0"/>
            </a:br>
            <a:r>
              <a:rPr lang="en-US" dirty="0" smtClean="0"/>
              <a:t>California Clean Climate Coalition Kick-off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Sunday , August 16</a:t>
            </a:r>
            <a:r>
              <a:rPr lang="en-US" baseline="30000" dirty="0" smtClean="0"/>
              <a:t>th</a:t>
            </a:r>
            <a:r>
              <a:rPr lang="en-US" dirty="0" smtClean="0"/>
              <a:t> 2015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10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947085"/>
          </a:xfrm>
        </p:spPr>
        <p:txBody>
          <a:bodyPr/>
          <a:lstStyle/>
          <a:p>
            <a:pPr algn="ctr"/>
            <a:r>
              <a:rPr lang="en-US" dirty="0" smtClean="0"/>
              <a:t>Full Climate Bill Package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3"/>
            <a:ext cx="7583488" cy="4318803"/>
          </a:xfrm>
        </p:spPr>
        <p:txBody>
          <a:bodyPr>
            <a:normAutofit/>
          </a:bodyPr>
          <a:lstStyle/>
          <a:p>
            <a:r>
              <a:rPr lang="en-US" dirty="0"/>
              <a:t>SB 246 (Wieckowski) Climate Adaptation</a:t>
            </a:r>
          </a:p>
          <a:p>
            <a:r>
              <a:rPr lang="en-US" dirty="0"/>
              <a:t>SB 367 (Wolk) Agriculture Climate Benefits Act</a:t>
            </a:r>
          </a:p>
          <a:p>
            <a:r>
              <a:rPr lang="en-US" dirty="0"/>
              <a:t>SB 379 (Jackson) Climate Adaptation</a:t>
            </a:r>
          </a:p>
          <a:p>
            <a:r>
              <a:rPr lang="en-US" dirty="0"/>
              <a:t>SB 398 (Leyva) Green Assistance Program</a:t>
            </a:r>
          </a:p>
          <a:p>
            <a:r>
              <a:rPr lang="en-US" dirty="0"/>
              <a:t>SB 758 (Block) Atmospheric Rivers</a:t>
            </a:r>
          </a:p>
          <a:p>
            <a:r>
              <a:rPr lang="en-US" dirty="0"/>
              <a:t>SB 788 (McGuire &amp; Jackson) California Coastal Protection Act of </a:t>
            </a:r>
            <a:r>
              <a:rPr lang="en-US" dirty="0" smtClean="0"/>
              <a:t>2015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12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933575"/>
          </a:xfrm>
        </p:spPr>
        <p:txBody>
          <a:bodyPr/>
          <a:lstStyle/>
          <a:p>
            <a:pPr algn="ctr"/>
            <a:r>
              <a:rPr lang="en-US" dirty="0" smtClean="0"/>
              <a:t>Timeline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POLITICAL CALCULUS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CDP Exec. Board endorsed SB 350 SB 32, SB 185, SB 788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Ca. State Assembly Session Opens Tomorrow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Appropriations Committee – Vote on Wed. 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Then to the floor</a:t>
            </a:r>
            <a:endParaRPr lang="en-US" dirty="0"/>
          </a:p>
          <a:p>
            <a:pPr>
              <a:buFont typeface="Courier New"/>
              <a:buChar char="o"/>
            </a:pPr>
            <a:r>
              <a:rPr lang="en-US" dirty="0" smtClean="0"/>
              <a:t>That’s when they must hear from us……</a:t>
            </a:r>
          </a:p>
        </p:txBody>
      </p:sp>
    </p:spTree>
    <p:extLst>
      <p:ext uri="{BB962C8B-B14F-4D97-AF65-F5344CB8AC3E}">
        <p14:creationId xmlns:p14="http://schemas.microsoft.com/office/powerpoint/2010/main" val="234381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804066"/>
          </a:xfrm>
        </p:spPr>
        <p:txBody>
          <a:bodyPr/>
          <a:lstStyle/>
          <a:p>
            <a:pPr algn="ctr"/>
            <a:r>
              <a:rPr lang="en-US" dirty="0" smtClean="0"/>
              <a:t>Committee on Appropriations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79463" y="1610566"/>
            <a:ext cx="3657600" cy="379727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Democrats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79704" y="2108139"/>
            <a:ext cx="4150561" cy="437340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Jimmy Gomez, Chair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Richard Bloom 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Rob Bonta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Ian Charles Calderon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Tom Daly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Susan Talamantes Eggman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Eduardo Garcia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Chris Holden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Bill Quirk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Anthony Rendon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Shirley Weber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Jim Wood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05351" y="1610566"/>
            <a:ext cx="3657600" cy="379727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Republicans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530265" y="2108139"/>
            <a:ext cx="3832686" cy="3848161"/>
          </a:xfrm>
        </p:spPr>
        <p:txBody>
          <a:bodyPr/>
          <a:lstStyle/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Frank Bigelow, Vice Chair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Ling-Ling Chang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Brian Jones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Donald P. Wagner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US" dirty="0" smtClean="0"/>
              <a:t>James Gallagher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768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405299"/>
            <a:ext cx="7583488" cy="756559"/>
          </a:xfrm>
        </p:spPr>
        <p:txBody>
          <a:bodyPr/>
          <a:lstStyle/>
          <a:p>
            <a:pPr algn="ctr"/>
            <a:r>
              <a:rPr lang="en-US" dirty="0" smtClean="0"/>
              <a:t>Next Steps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Petition to Governor Jerry Brown </a:t>
            </a:r>
          </a:p>
          <a:p>
            <a:r>
              <a:rPr lang="en-US" dirty="0" smtClean="0"/>
              <a:t>Assembly District Office Visits </a:t>
            </a:r>
          </a:p>
          <a:p>
            <a:r>
              <a:rPr lang="en-US" dirty="0" smtClean="0"/>
              <a:t>Assembly Office Phone Call and Letter Writing Campaigns </a:t>
            </a:r>
          </a:p>
          <a:p>
            <a:r>
              <a:rPr lang="en-US" dirty="0" smtClean="0"/>
              <a:t>Petitions to key Assembly Members </a:t>
            </a:r>
            <a:endParaRPr lang="en-US" dirty="0"/>
          </a:p>
          <a:p>
            <a:r>
              <a:rPr lang="en-US" dirty="0" smtClean="0"/>
              <a:t>Coalition Calls  Each Sunday until the vote is complete </a:t>
            </a:r>
          </a:p>
          <a:p>
            <a:pPr lvl="1"/>
            <a:r>
              <a:rPr lang="en-US" dirty="0" smtClean="0"/>
              <a:t>Same number </a:t>
            </a:r>
          </a:p>
          <a:p>
            <a:pPr lvl="1"/>
            <a:r>
              <a:rPr lang="en-US" dirty="0" smtClean="0"/>
              <a:t>Same Webinar Room </a:t>
            </a:r>
          </a:p>
          <a:p>
            <a:r>
              <a:rPr lang="en-US" dirty="0" smtClean="0"/>
              <a:t>RSVP  -Invite Friends – Spread the word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04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95275"/>
            <a:ext cx="7583488" cy="93345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2260600"/>
            <a:ext cx="3505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86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95275"/>
            <a:ext cx="7583488" cy="93345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05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839005"/>
          </a:xfrm>
        </p:spPr>
        <p:txBody>
          <a:bodyPr/>
          <a:lstStyle/>
          <a:p>
            <a:pPr algn="ctr"/>
            <a:r>
              <a:rPr lang="en-US" dirty="0" smtClean="0"/>
              <a:t>   California Clean Climate Coalition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7583488" cy="434840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2800" b="1" dirty="0" smtClean="0"/>
              <a:t>Your hosts</a:t>
            </a:r>
          </a:p>
          <a:p>
            <a:pPr marL="0" indent="0" algn="ctr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b="1" dirty="0" smtClean="0"/>
              <a:t>Russell Greene 	</a:t>
            </a:r>
            <a:r>
              <a:rPr lang="en-US" dirty="0" smtClean="0"/>
              <a:t>	                                    </a:t>
            </a:r>
            <a:r>
              <a:rPr lang="en-US" b="1" dirty="0" smtClean="0"/>
              <a:t>R.L. Miller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800" dirty="0" smtClean="0"/>
              <a:t>Board President,				Co-Founder,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800" dirty="0" smtClean="0"/>
              <a:t>People Demanding Action 			Climate Hawks Vote 	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800" dirty="0" smtClean="0"/>
              <a:t>Vice Chair, Legislation 			Chair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800" dirty="0" smtClean="0"/>
              <a:t>CDP,  Environmental Caucus 			CDP</a:t>
            </a:r>
            <a:r>
              <a:rPr lang="en-US" sz="1800" dirty="0"/>
              <a:t>,  Environmental Caucus </a:t>
            </a:r>
            <a:r>
              <a:rPr lang="en-US" sz="1800" dirty="0" smtClean="0"/>
              <a:t>		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800" dirty="0"/>
              <a:t>	</a:t>
            </a:r>
            <a:r>
              <a:rPr lang="en-US" sz="1800" dirty="0" smtClean="0"/>
              <a:t>		</a:t>
            </a:r>
            <a:endParaRPr lang="en-US" sz="1800" dirty="0"/>
          </a:p>
          <a:p>
            <a:pPr marL="0" indent="0">
              <a:lnSpc>
                <a:spcPct val="50000"/>
              </a:lnSpc>
              <a:buNone/>
            </a:pPr>
            <a:r>
              <a:rPr lang="en-US" sz="1800" dirty="0" smtClean="0"/>
              <a:t>		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800" dirty="0" smtClean="0"/>
              <a:t>		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800" dirty="0" smtClean="0"/>
              <a:t>						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63" y="4918492"/>
            <a:ext cx="1123565" cy="1379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183" y="4727899"/>
            <a:ext cx="1687051" cy="1689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9911" y="3562482"/>
            <a:ext cx="3928507" cy="508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3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Andrea Miller 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Executive Director, </a:t>
            </a:r>
          </a:p>
          <a:p>
            <a:r>
              <a:rPr lang="en-US" sz="2000" dirty="0" smtClean="0"/>
              <a:t>People Demanding Action 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4" r="15714"/>
          <a:stretch>
            <a:fillRect/>
          </a:stretch>
        </p:blipFill>
        <p:spPr>
          <a:xfrm>
            <a:off x="5298898" y="1387688"/>
            <a:ext cx="3120063" cy="455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73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933575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en-US" dirty="0" smtClean="0"/>
              <a:t> Technical Stuff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RSVP for the call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://actionnetwork.org/events/ca-climate-leadership-</a:t>
            </a:r>
            <a:r>
              <a:rPr lang="en-US" dirty="0" smtClean="0">
                <a:hlinkClick r:id="rId2"/>
              </a:rPr>
              <a:t>call</a:t>
            </a:r>
            <a:r>
              <a:rPr lang="en-US" dirty="0" smtClean="0"/>
              <a:t> </a:t>
            </a:r>
          </a:p>
          <a:p>
            <a:r>
              <a:rPr lang="en-US" dirty="0" smtClean="0"/>
              <a:t>DIAL IN :    605 562 3140     pin 698570#</a:t>
            </a:r>
            <a:endParaRPr lang="en-US" dirty="0"/>
          </a:p>
          <a:p>
            <a:r>
              <a:rPr lang="en-US" dirty="0" smtClean="0"/>
              <a:t>VIEW THE WEBINAR</a:t>
            </a:r>
            <a:r>
              <a:rPr lang="en-US" dirty="0">
                <a:hlinkClick r:id="rId3"/>
              </a:rPr>
              <a:t>http://login.meetcheap.com/conference,</a:t>
            </a:r>
            <a:r>
              <a:rPr lang="en-US" dirty="0" smtClean="0">
                <a:hlinkClick r:id="rId3"/>
              </a:rPr>
              <a:t>87610294</a:t>
            </a:r>
            <a:endParaRPr lang="en-US" dirty="0" smtClean="0"/>
          </a:p>
          <a:p>
            <a:r>
              <a:rPr lang="en-US" dirty="0" smtClean="0"/>
              <a:t>JOIN THE DISCUSSION BOARD  </a:t>
            </a:r>
            <a:endParaRPr lang="en-US" dirty="0"/>
          </a:p>
          <a:p>
            <a:r>
              <a:rPr lang="en-US" dirty="0" smtClean="0"/>
              <a:t>REVIEW THE LEGISLATION: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://focus.senate.ca.gov/</a:t>
            </a:r>
            <a:r>
              <a:rPr lang="en-US" dirty="0" smtClean="0">
                <a:hlinkClick r:id="rId4"/>
              </a:rPr>
              <a:t>climate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57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866025"/>
          </a:xfrm>
        </p:spPr>
        <p:txBody>
          <a:bodyPr/>
          <a:lstStyle/>
          <a:p>
            <a:pPr algn="ctr"/>
            <a:r>
              <a:rPr lang="en-US" dirty="0" smtClean="0"/>
              <a:t>California Clean Climate Coalition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-What are the CCCC’s objectives?</a:t>
            </a:r>
          </a:p>
          <a:p>
            <a:pPr marL="0" indent="0">
              <a:buNone/>
            </a:pPr>
            <a:r>
              <a:rPr lang="en-US" dirty="0" smtClean="0"/>
              <a:t>-Timeline </a:t>
            </a:r>
          </a:p>
          <a:p>
            <a:pPr marL="0" indent="0">
              <a:buNone/>
            </a:pPr>
            <a:r>
              <a:rPr lang="en-US" dirty="0" smtClean="0"/>
              <a:t>-Tonight’s Agenda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sz="2400" b="1" dirty="0" smtClean="0"/>
              <a:t>Bill McKibben </a:t>
            </a:r>
            <a:r>
              <a:rPr lang="en-US" dirty="0" smtClean="0"/>
              <a:t>on California’s Climate Leadership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-Senate President pro tem </a:t>
            </a:r>
            <a:r>
              <a:rPr lang="en-US" sz="2400" b="1" dirty="0" smtClean="0"/>
              <a:t>Kevin de León </a:t>
            </a:r>
            <a:r>
              <a:rPr lang="en-US" dirty="0" smtClean="0"/>
              <a:t>on the 	legislation and the process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-How we will take action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08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990839"/>
          </a:xfrm>
        </p:spPr>
        <p:txBody>
          <a:bodyPr/>
          <a:lstStyle/>
          <a:p>
            <a:r>
              <a:rPr lang="en-US" dirty="0" smtClean="0"/>
              <a:t>Bill McKibben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4904121"/>
            <a:ext cx="5867400" cy="864638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/>
              <a:t>Author, Educator, Environmentalist</a:t>
            </a:r>
          </a:p>
          <a:p>
            <a:pPr algn="l"/>
            <a:r>
              <a:rPr lang="en-US" sz="2000" dirty="0" smtClean="0"/>
              <a:t>Founder, </a:t>
            </a:r>
            <a:r>
              <a:rPr lang="en-US" sz="2000" i="1" dirty="0" smtClean="0"/>
              <a:t>350.org</a:t>
            </a:r>
          </a:p>
          <a:p>
            <a:pPr algn="l"/>
            <a:r>
              <a:rPr lang="en-US" sz="2000" i="1" dirty="0" smtClean="0"/>
              <a:t>billmckibben.com  </a:t>
            </a:r>
          </a:p>
          <a:p>
            <a:endParaRPr lang="en-US" sz="2000" dirty="0"/>
          </a:p>
        </p:txBody>
      </p:sp>
      <p:pic>
        <p:nvPicPr>
          <p:cNvPr id="7" name="Picture Placeholder 6" descr="8472002276_12ce7f9915_n.jpg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34" b="24234"/>
          <a:stretch>
            <a:fillRect/>
          </a:stretch>
        </p:blipFill>
        <p:spPr>
          <a:xfrm>
            <a:off x="3510548" y="477200"/>
            <a:ext cx="5144091" cy="1764579"/>
          </a:xfrm>
        </p:spPr>
      </p:pic>
      <p:pic>
        <p:nvPicPr>
          <p:cNvPr id="8" name="Picture 7" descr="bill-mckibben-large-300x28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11" y="69872"/>
            <a:ext cx="2932889" cy="279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73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950309"/>
          </a:xfrm>
        </p:spPr>
        <p:txBody>
          <a:bodyPr/>
          <a:lstStyle/>
          <a:p>
            <a:r>
              <a:rPr lang="en-US" dirty="0" smtClean="0"/>
              <a:t>Kevin de León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California Senate President Pro Tem </a:t>
            </a:r>
            <a:endParaRPr lang="en-US" sz="28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/>
          <a:srcRect l="-58268" t="-17763" r="-57491" b="17763"/>
          <a:stretch/>
        </p:blipFill>
        <p:spPr>
          <a:xfrm>
            <a:off x="-1864605" y="-729538"/>
            <a:ext cx="6904446" cy="4107032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791" y="418747"/>
            <a:ext cx="4863714" cy="243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5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920065"/>
          </a:xfrm>
        </p:spPr>
        <p:txBody>
          <a:bodyPr/>
          <a:lstStyle/>
          <a:p>
            <a:pPr algn="ctr"/>
            <a:r>
              <a:rPr lang="en-US" dirty="0" smtClean="0"/>
              <a:t> Key Legislation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79463" y="1783315"/>
            <a:ext cx="7583488" cy="4471801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50000"/>
              </a:lnSpc>
              <a:buNone/>
            </a:pPr>
            <a:endParaRPr lang="en-US" sz="2800" b="1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sz="2800" b="1" dirty="0" smtClean="0"/>
              <a:t>-SB 185    Senator Kevin de León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i="1" dirty="0"/>
              <a:t>Public retirement systems: public divestiture of thermal coal </a:t>
            </a:r>
            <a:endParaRPr lang="en-US" i="1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i="1" dirty="0" smtClean="0"/>
              <a:t>companies</a:t>
            </a:r>
            <a:r>
              <a:rPr lang="en-US" i="1" dirty="0"/>
              <a:t> (Status: Assembly- Appropriations) </a:t>
            </a:r>
          </a:p>
          <a:p>
            <a:pPr marL="0" indent="0">
              <a:lnSpc>
                <a:spcPct val="50000"/>
              </a:lnSpc>
              <a:buNone/>
            </a:pPr>
            <a:endParaRPr lang="en-US" b="1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sz="2800" b="1" dirty="0" smtClean="0"/>
              <a:t>-SB 32      Senator Fran Pavley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i="1" dirty="0" smtClean="0"/>
              <a:t>-California Global Warming Solutions Act of 2006: Emissions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i="1" dirty="0" smtClean="0"/>
              <a:t>Limit    (Status: Assembly- Appropriations) </a:t>
            </a:r>
          </a:p>
          <a:p>
            <a:pPr marL="0" indent="0">
              <a:lnSpc>
                <a:spcPct val="50000"/>
              </a:lnSpc>
              <a:buNone/>
            </a:pPr>
            <a:endParaRPr lang="en-US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dirty="0" smtClean="0"/>
              <a:t>-</a:t>
            </a:r>
            <a:r>
              <a:rPr lang="en-US" sz="2800" b="1" dirty="0" smtClean="0"/>
              <a:t>SB 350    Senators Kevin de León &amp; Mark Leno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i="1" dirty="0" smtClean="0"/>
              <a:t>-Clean Energy and Pollution Reduction Act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i="1" dirty="0" smtClean="0"/>
              <a:t> </a:t>
            </a:r>
            <a:r>
              <a:rPr lang="en-US" i="1" dirty="0"/>
              <a:t>(Status: Assembly- Appropriations) </a:t>
            </a:r>
          </a:p>
          <a:p>
            <a:pPr marL="0" indent="0">
              <a:lnSpc>
                <a:spcPct val="50000"/>
              </a:lnSpc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8682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947085"/>
          </a:xfrm>
        </p:spPr>
        <p:txBody>
          <a:bodyPr/>
          <a:lstStyle/>
          <a:p>
            <a:pPr algn="ctr"/>
            <a:r>
              <a:rPr lang="en-US" dirty="0" smtClean="0"/>
              <a:t>Full Climate Bill Package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SB 185 (De León) Investing with Values and Responsibility</a:t>
            </a:r>
          </a:p>
          <a:p>
            <a:r>
              <a:rPr lang="en-US" dirty="0" smtClean="0"/>
              <a:t>SB </a:t>
            </a:r>
            <a:r>
              <a:rPr lang="en-US" dirty="0"/>
              <a:t>32 (</a:t>
            </a:r>
            <a:r>
              <a:rPr lang="en-US" dirty="0" smtClean="0"/>
              <a:t>Pavley)  </a:t>
            </a:r>
            <a:r>
              <a:rPr lang="en-US" dirty="0"/>
              <a:t>CA Global Warming Solutions Act of 2006: emissions limit</a:t>
            </a:r>
          </a:p>
          <a:p>
            <a:r>
              <a:rPr lang="en-US" dirty="0"/>
              <a:t>SB 350 (De León &amp; Leno) Golden State Standards</a:t>
            </a:r>
          </a:p>
          <a:p>
            <a:r>
              <a:rPr lang="en-US" dirty="0"/>
              <a:t>SB 9 (Beall) Transit and Intercity Rail Capital Program</a:t>
            </a:r>
          </a:p>
          <a:p>
            <a:r>
              <a:rPr lang="en-US" dirty="0"/>
              <a:t>SB 64 (Liu)  California Transportation Plan</a:t>
            </a:r>
          </a:p>
          <a:p>
            <a:r>
              <a:rPr lang="en-US" dirty="0"/>
              <a:t>SB 189 (Hueso) Maximizing Jobs and Economic Growth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25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325</TotalTime>
  <Words>429</Words>
  <Application>Microsoft Office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Corbel</vt:lpstr>
      <vt:lpstr>Courier New</vt:lpstr>
      <vt:lpstr>Wingdings 2</vt:lpstr>
      <vt:lpstr>Pixel</vt:lpstr>
      <vt:lpstr>Welcome   California Clean Climate Coalition Kick-off  </vt:lpstr>
      <vt:lpstr>   California Clean Climate Coalition </vt:lpstr>
      <vt:lpstr>Andrea Miller </vt:lpstr>
      <vt:lpstr>  Technical Stuff </vt:lpstr>
      <vt:lpstr>California Clean Climate Coalition </vt:lpstr>
      <vt:lpstr>Bill McKibben </vt:lpstr>
      <vt:lpstr>Kevin de León</vt:lpstr>
      <vt:lpstr> Key Legislation </vt:lpstr>
      <vt:lpstr>Full Climate Bill Package </vt:lpstr>
      <vt:lpstr>Full Climate Bill Package </vt:lpstr>
      <vt:lpstr>Timeline </vt:lpstr>
      <vt:lpstr>Committee on Appropriations </vt:lpstr>
      <vt:lpstr>Next Steps </vt:lpstr>
      <vt:lpstr>PowerPoint Presentation</vt:lpstr>
      <vt:lpstr>PowerPoint Presentation</vt:lpstr>
    </vt:vector>
  </TitlesOfParts>
  <Company>The Cheesecake Factory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 California Clean Climate Coalition Kick-off</dc:title>
  <dc:creator>Office 2004 Test Drive User</dc:creator>
  <cp:lastModifiedBy>Andrea Miller</cp:lastModifiedBy>
  <cp:revision>24</cp:revision>
  <dcterms:created xsi:type="dcterms:W3CDTF">2015-08-16T17:40:53Z</dcterms:created>
  <dcterms:modified xsi:type="dcterms:W3CDTF">2015-08-17T02:01:02Z</dcterms:modified>
</cp:coreProperties>
</file>